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Override7.xml" ContentType="application/vnd.openxmlformats-officedocument.themeOverr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theme/themeOverride5.xml" ContentType="application/vnd.openxmlformats-officedocument.themeOverride+xml"/>
  <Override PartName="/ppt/theme/themeOverride10.xml" ContentType="application/vnd.openxmlformats-officedocument.themeOverr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Override PartName="/ppt/theme/themeOverride3.xml" ContentType="application/vnd.openxmlformats-officedocument.themeOverride+xml"/>
  <Override PartName="/ppt/theme/themeOverride4.xml" ContentType="application/vnd.openxmlformats-officedocument.themeOverr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9.xml" ContentType="application/vnd.openxmlformats-officedocument.themeOverr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theme/themeOverride8.xml" ContentType="application/vnd.openxmlformats-officedocument.themeOverride+xml"/>
  <Override PartName="/ppt/theme/themeOverride11.xml" ContentType="application/vnd.openxmlformats-officedocument.themeOverride+xml"/>
  <Default Extension="mp3" ContentType="audio/mpeg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Override6.xml" ContentType="application/vnd.openxmlformats-officedocument.themeOverride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59" r:id="rId2"/>
    <p:sldId id="342" r:id="rId3"/>
    <p:sldId id="322" r:id="rId4"/>
    <p:sldId id="394" r:id="rId5"/>
    <p:sldId id="392" r:id="rId6"/>
    <p:sldId id="393" r:id="rId7"/>
    <p:sldId id="321" r:id="rId8"/>
    <p:sldId id="382" r:id="rId9"/>
    <p:sldId id="320" r:id="rId10"/>
    <p:sldId id="378" r:id="rId11"/>
    <p:sldId id="387" r:id="rId12"/>
    <p:sldId id="357" r:id="rId13"/>
    <p:sldId id="383" r:id="rId14"/>
    <p:sldId id="318" r:id="rId15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DB2121"/>
    <a:srgbClr val="565757"/>
    <a:srgbClr val="779789"/>
    <a:srgbClr val="3B4761"/>
    <a:srgbClr val="D78668"/>
    <a:srgbClr val="D88769"/>
    <a:srgbClr val="F0F0F0"/>
    <a:srgbClr val="497193"/>
    <a:srgbClr val="005697"/>
    <a:srgbClr val="FF8181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1935" autoAdjust="0"/>
    <p:restoredTop sz="94660" autoAdjust="0"/>
  </p:normalViewPr>
  <p:slideViewPr>
    <p:cSldViewPr>
      <p:cViewPr>
        <p:scale>
          <a:sx n="86" d="100"/>
          <a:sy n="86" d="100"/>
        </p:scale>
        <p:origin x="-1056" y="-21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2017/7/11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2017/7/11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241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9134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6549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14971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2017/7/11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2017/7/11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2017/7/11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DE20241-1FB4-4D33-B9C1-4CB2694C045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3.png"/><Relationship Id="rId2" Type="http://schemas.openxmlformats.org/officeDocument/2006/relationships/video" Target="NULL" TargetMode="Externa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png"/><Relationship Id="rId5" Type="http://schemas.microsoft.com/office/2007/relationships/media" Target="../media/media1.mp3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3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震撼呐喊节奏空旷.mp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="" xmlns:p14="http://schemas.microsoft.com/office/powerpoint/2010/main" r:embed="rId5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410700" y="-609600"/>
            <a:ext cx="6096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BB6B6C5-F644-428F-9ED1-1B0D5AFE9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="" xmlns:a16="http://schemas.microsoft.com/office/drawing/2014/main" id="{994BBF90-6AC0-41DA-A0EC-9EB995FB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72" y="2160628"/>
            <a:ext cx="562271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物物交换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3DBC7B5-3EB5-45E1-AA5B-07B7C509EE14}"/>
              </a:ext>
            </a:extLst>
          </p:cNvPr>
          <p:cNvSpPr/>
          <p:nvPr/>
        </p:nvSpPr>
        <p:spPr>
          <a:xfrm>
            <a:off x="1214414" y="1285866"/>
            <a:ext cx="2236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 smtClean="0">
                <a:solidFill>
                  <a:srgbClr val="C00000"/>
                </a:solidFill>
                <a:latin typeface="Agency FB" panose="020B0503020202020204" pitchFamily="34" charset="0"/>
                <a:cs typeface="+mn-ea"/>
                <a:sym typeface="+mn-lt"/>
              </a:rPr>
              <a:t>区块链</a:t>
            </a:r>
            <a:endParaRPr lang="zh-CN" altLang="en-US" sz="4800" spc="300" dirty="0">
              <a:solidFill>
                <a:srgbClr val="C000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81FF181C-E3ED-4C1D-8D82-D5F5EE31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220780050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00"/>
                            </p:stCondLst>
                            <p:childTnLst>
                              <p:par>
                                <p:cTn id="3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2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video>
          </p:childTnLst>
        </p:cTn>
      </p:par>
    </p:tnLst>
    <p:bldLst>
      <p:bldP spid="11" grpId="0"/>
      <p:bldP spid="11" grpId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/>
          <p:nvPr/>
        </p:nvSpPr>
        <p:spPr>
          <a:xfrm>
            <a:off x="928662" y="928676"/>
            <a:ext cx="2233094" cy="21086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Rectangle 2"/>
          <p:cNvSpPr/>
          <p:nvPr/>
        </p:nvSpPr>
        <p:spPr>
          <a:xfrm>
            <a:off x="3428992" y="928676"/>
            <a:ext cx="2233094" cy="210869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Rectangle 3"/>
          <p:cNvSpPr/>
          <p:nvPr/>
        </p:nvSpPr>
        <p:spPr>
          <a:xfrm>
            <a:off x="5857884" y="928676"/>
            <a:ext cx="2233094" cy="210869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=""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182569" y="2685890"/>
            <a:ext cx="1890210" cy="1814686"/>
            <a:chOff x="1182569" y="2685890"/>
            <a:chExt cx="1890210" cy="1814686"/>
          </a:xfrm>
        </p:grpSpPr>
        <p:sp>
          <p:nvSpPr>
            <p:cNvPr id="13" name="TextBox 30"/>
            <p:cNvSpPr txBox="1"/>
            <p:nvPr/>
          </p:nvSpPr>
          <p:spPr>
            <a:xfrm>
              <a:off x="1182569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买卖双方</a:t>
              </a:r>
              <a:endParaRPr lang="zh-CN" altLang="en-US" sz="1600" b="1" kern="9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1182569" y="368872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marL="228600" lvl="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物物直接交换</a:t>
              </a:r>
              <a:endParaRPr lang="en-US" altLang="zh-CN" sz="1400" dirty="0" smtClean="0">
                <a:solidFill>
                  <a:schemeClr val="dk1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228600" lvl="0" indent="-228600">
                <a:lnSpc>
                  <a:spcPct val="120000"/>
                </a:lnSpc>
                <a:buFont typeface="+mj-lt"/>
                <a:buAutoNum type="arabicPeriod"/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免费白拿</a:t>
              </a:r>
              <a:endPara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785918" y="2685890"/>
              <a:ext cx="528804" cy="52880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6"/>
            <p:cNvSpPr>
              <a:spLocks/>
            </p:cNvSpPr>
            <p:nvPr/>
          </p:nvSpPr>
          <p:spPr bwMode="auto">
            <a:xfrm>
              <a:off x="1928794" y="2856190"/>
              <a:ext cx="245469" cy="21562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26893" y="2695251"/>
            <a:ext cx="1890210" cy="1805325"/>
            <a:chOff x="3626893" y="2695251"/>
            <a:chExt cx="1890210" cy="1805325"/>
          </a:xfrm>
        </p:grpSpPr>
        <p:sp>
          <p:nvSpPr>
            <p:cNvPr id="9" name="Oval 8"/>
            <p:cNvSpPr/>
            <p:nvPr/>
          </p:nvSpPr>
          <p:spPr>
            <a:xfrm>
              <a:off x="4307592" y="2695251"/>
              <a:ext cx="528804" cy="52880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1"/>
            <p:cNvSpPr>
              <a:spLocks noChangeAspect="1"/>
            </p:cNvSpPr>
            <p:nvPr/>
          </p:nvSpPr>
          <p:spPr bwMode="auto">
            <a:xfrm>
              <a:off x="4412663" y="2794148"/>
              <a:ext cx="318662" cy="33100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3626893" y="3418515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2"/>
                  </a:solidFill>
                  <a:latin typeface="微软雅黑" pitchFamily="34" charset="-122"/>
                  <a:ea typeface="微软雅黑" pitchFamily="34" charset="-122"/>
                </a:rPr>
                <a:t>基于位置</a:t>
              </a:r>
              <a:endParaRPr lang="zh-CN" altLang="en-US" sz="1600" b="1" kern="900" dirty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3626893" y="368872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附近位置的人可参与物物交换</a:t>
              </a:r>
              <a:endPara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1210" y="2695252"/>
            <a:ext cx="1890210" cy="1805324"/>
            <a:chOff x="6071210" y="2695252"/>
            <a:chExt cx="1890210" cy="1805324"/>
          </a:xfrm>
        </p:grpSpPr>
        <p:sp>
          <p:nvSpPr>
            <p:cNvPr id="17" name="TextBox 36"/>
            <p:cNvSpPr txBox="1"/>
            <p:nvPr/>
          </p:nvSpPr>
          <p:spPr>
            <a:xfrm>
              <a:off x="6071210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Autofit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许愿池</a:t>
              </a:r>
              <a:endParaRPr lang="zh-CN" altLang="en-US" sz="1600" b="1" kern="900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TextBox 37"/>
            <p:cNvSpPr txBox="1"/>
            <p:nvPr/>
          </p:nvSpPr>
          <p:spPr>
            <a:xfrm>
              <a:off x="6071210" y="368872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1400" dirty="0" smtClean="0">
                  <a:solidFill>
                    <a:schemeClr val="dk1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根据许愿池的系统推荐</a:t>
              </a:r>
              <a:endParaRPr lang="zh-CN" altLang="en-US" sz="1400" dirty="0">
                <a:solidFill>
                  <a:schemeClr val="dk1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Oval 11"/>
            <p:cNvSpPr/>
            <p:nvPr/>
          </p:nvSpPr>
          <p:spPr>
            <a:xfrm>
              <a:off x="6750676" y="2695252"/>
              <a:ext cx="528806" cy="528801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2"/>
            <p:cNvSpPr>
              <a:spLocks noChangeAspect="1"/>
            </p:cNvSpPr>
            <p:nvPr/>
          </p:nvSpPr>
          <p:spPr bwMode="auto">
            <a:xfrm>
              <a:off x="6840095" y="2787173"/>
              <a:ext cx="349965" cy="344959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083919E-3FBA-4C1E-BF4A-EBA65689FAD5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“物物交换”内容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01487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3787378" y="903610"/>
            <a:ext cx="1569244" cy="3612356"/>
            <a:chOff x="5049837" y="1204813"/>
            <a:chExt cx="2092325" cy="4816475"/>
          </a:xfrm>
        </p:grpSpPr>
        <p:sp>
          <p:nvSpPr>
            <p:cNvPr id="17" name="Rectangle 37"/>
            <p:cNvSpPr/>
            <p:nvPr/>
          </p:nvSpPr>
          <p:spPr bwMode="auto">
            <a:xfrm>
              <a:off x="5748337" y="1204813"/>
              <a:ext cx="695325" cy="40608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osceles Triangle 38"/>
            <p:cNvSpPr/>
            <p:nvPr/>
          </p:nvSpPr>
          <p:spPr bwMode="auto">
            <a:xfrm flipV="1">
              <a:off x="5748337" y="5265638"/>
              <a:ext cx="695325" cy="75565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osceles Triangle 39"/>
            <p:cNvSpPr/>
            <p:nvPr/>
          </p:nvSpPr>
          <p:spPr bwMode="auto">
            <a:xfrm flipV="1">
              <a:off x="5988050" y="5783163"/>
              <a:ext cx="220662" cy="238125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5049837" y="3635275"/>
              <a:ext cx="1393825" cy="1338263"/>
              <a:chOff x="5049837" y="3635275"/>
              <a:chExt cx="1393825" cy="1338263"/>
            </a:xfrm>
          </p:grpSpPr>
          <p:sp>
            <p:nvSpPr>
              <p:cNvPr id="36" name="Diamond 33"/>
              <p:cNvSpPr/>
              <p:nvPr/>
            </p:nvSpPr>
            <p:spPr bwMode="auto">
              <a:xfrm>
                <a:off x="5049837" y="3635275"/>
                <a:ext cx="1393825" cy="1338263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7" name="Group 34"/>
              <p:cNvGrpSpPr/>
              <p:nvPr/>
            </p:nvGrpSpPr>
            <p:grpSpPr bwMode="auto">
              <a:xfrm>
                <a:off x="5514516" y="4115588"/>
                <a:ext cx="464466" cy="377683"/>
                <a:chOff x="10074275" y="4479132"/>
                <a:chExt cx="464344" cy="377825"/>
              </a:xfrm>
              <a:solidFill>
                <a:schemeClr val="bg1"/>
              </a:solidFill>
            </p:grpSpPr>
            <p:sp>
              <p:nvSpPr>
                <p:cNvPr id="38" name="Freeform: Shape 35"/>
                <p:cNvSpPr>
                  <a:spLocks/>
                </p:cNvSpPr>
                <p:nvPr/>
              </p:nvSpPr>
              <p:spPr bwMode="auto">
                <a:xfrm>
                  <a:off x="10393363" y="4595019"/>
                  <a:ext cx="87313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999" y="18900"/>
                      </a:moveTo>
                      <a:lnTo>
                        <a:pt x="3600" y="18900"/>
                      </a:lnTo>
                      <a:lnTo>
                        <a:pt x="3600" y="2700"/>
                      </a:lnTo>
                      <a:lnTo>
                        <a:pt x="7200" y="2700"/>
                      </a:lnTo>
                      <a:lnTo>
                        <a:pt x="17999" y="14850"/>
                      </a:lnTo>
                      <a:cubicBezTo>
                        <a:pt x="17999" y="14850"/>
                        <a:pt x="17999" y="18900"/>
                        <a:pt x="17999" y="18900"/>
                      </a:cubicBezTo>
                      <a:close/>
                      <a:moveTo>
                        <a:pt x="10195" y="1202"/>
                      </a:moveTo>
                      <a:cubicBezTo>
                        <a:pt x="9527" y="450"/>
                        <a:pt x="8402" y="0"/>
                        <a:pt x="7200" y="0"/>
                      </a:cubicBezTo>
                      <a:lnTo>
                        <a:pt x="3600" y="0"/>
                      </a:lnTo>
                      <a:cubicBezTo>
                        <a:pt x="1610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610" y="21599"/>
                        <a:pt x="3600" y="21599"/>
                      </a:cubicBezTo>
                      <a:lnTo>
                        <a:pt x="17999" y="21599"/>
                      </a:lnTo>
                      <a:cubicBezTo>
                        <a:pt x="19989" y="21599"/>
                        <a:pt x="21600" y="20392"/>
                        <a:pt x="21600" y="18900"/>
                      </a:cubicBezTo>
                      <a:lnTo>
                        <a:pt x="21600" y="14850"/>
                      </a:lnTo>
                      <a:cubicBezTo>
                        <a:pt x="21600" y="14317"/>
                        <a:pt x="21389" y="13795"/>
                        <a:pt x="20995" y="13352"/>
                      </a:cubicBezTo>
                      <a:cubicBezTo>
                        <a:pt x="20995" y="13352"/>
                        <a:pt x="10195" y="1202"/>
                        <a:pt x="10195" y="1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36"/>
                <p:cNvSpPr>
                  <a:spLocks/>
                </p:cNvSpPr>
                <p:nvPr/>
              </p:nvSpPr>
              <p:spPr bwMode="auto">
                <a:xfrm>
                  <a:off x="10074275" y="4479132"/>
                  <a:ext cx="464344" cy="3778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50" y="16615"/>
                      </a:moveTo>
                      <a:cubicBezTo>
                        <a:pt x="20250" y="17074"/>
                        <a:pt x="19948" y="17446"/>
                        <a:pt x="19575" y="17446"/>
                      </a:cubicBezTo>
                      <a:lnTo>
                        <a:pt x="18803" y="17446"/>
                      </a:lnTo>
                      <a:cubicBezTo>
                        <a:pt x="18501" y="16016"/>
                        <a:pt x="17453" y="14953"/>
                        <a:pt x="16200" y="14953"/>
                      </a:cubicBezTo>
                      <a:cubicBezTo>
                        <a:pt x="14945" y="14953"/>
                        <a:pt x="13897" y="16016"/>
                        <a:pt x="13595" y="17446"/>
                      </a:cubicBezTo>
                      <a:lnTo>
                        <a:pt x="10029" y="17446"/>
                      </a:lnTo>
                      <a:cubicBezTo>
                        <a:pt x="9727" y="16016"/>
                        <a:pt x="8679" y="14953"/>
                        <a:pt x="7425" y="14953"/>
                      </a:cubicBezTo>
                      <a:cubicBezTo>
                        <a:pt x="6170" y="14953"/>
                        <a:pt x="5122" y="16016"/>
                        <a:pt x="4820" y="17446"/>
                      </a:cubicBezTo>
                      <a:lnTo>
                        <a:pt x="4050" y="17446"/>
                      </a:lnTo>
                      <a:cubicBezTo>
                        <a:pt x="3677" y="17446"/>
                        <a:pt x="3375" y="17074"/>
                        <a:pt x="3375" y="16615"/>
                      </a:cubicBezTo>
                      <a:lnTo>
                        <a:pt x="3375" y="14123"/>
                      </a:lnTo>
                      <a:lnTo>
                        <a:pt x="12150" y="14123"/>
                      </a:lnTo>
                      <a:cubicBezTo>
                        <a:pt x="13266" y="14123"/>
                        <a:pt x="14175" y="13005"/>
                        <a:pt x="14175" y="11630"/>
                      </a:cubicBezTo>
                      <a:lnTo>
                        <a:pt x="14175" y="5815"/>
                      </a:lnTo>
                      <a:lnTo>
                        <a:pt x="16875" y="5815"/>
                      </a:lnTo>
                      <a:cubicBezTo>
                        <a:pt x="17100" y="5815"/>
                        <a:pt x="17311" y="5954"/>
                        <a:pt x="17436" y="6185"/>
                      </a:cubicBezTo>
                      <a:lnTo>
                        <a:pt x="20136" y="11169"/>
                      </a:lnTo>
                      <a:cubicBezTo>
                        <a:pt x="20210" y="11306"/>
                        <a:pt x="20250" y="11466"/>
                        <a:pt x="20250" y="11630"/>
                      </a:cubicBezTo>
                      <a:cubicBezTo>
                        <a:pt x="20250" y="11630"/>
                        <a:pt x="20250" y="16615"/>
                        <a:pt x="20250" y="16615"/>
                      </a:cubicBezTo>
                      <a:close/>
                      <a:moveTo>
                        <a:pt x="16200" y="19938"/>
                      </a:moveTo>
                      <a:cubicBezTo>
                        <a:pt x="15454" y="19938"/>
                        <a:pt x="14850" y="19193"/>
                        <a:pt x="14850" y="18276"/>
                      </a:cubicBezTo>
                      <a:cubicBezTo>
                        <a:pt x="14850" y="17360"/>
                        <a:pt x="15454" y="16615"/>
                        <a:pt x="16200" y="16615"/>
                      </a:cubicBezTo>
                      <a:cubicBezTo>
                        <a:pt x="16945" y="16615"/>
                        <a:pt x="17550" y="17360"/>
                        <a:pt x="17550" y="18276"/>
                      </a:cubicBezTo>
                      <a:cubicBezTo>
                        <a:pt x="17550" y="19193"/>
                        <a:pt x="16945" y="19938"/>
                        <a:pt x="16200" y="19938"/>
                      </a:cubicBezTo>
                      <a:moveTo>
                        <a:pt x="7425" y="19938"/>
                      </a:moveTo>
                      <a:cubicBezTo>
                        <a:pt x="6679" y="19938"/>
                        <a:pt x="6075" y="19193"/>
                        <a:pt x="6075" y="18276"/>
                      </a:cubicBezTo>
                      <a:cubicBezTo>
                        <a:pt x="6075" y="17360"/>
                        <a:pt x="6679" y="16615"/>
                        <a:pt x="7425" y="16615"/>
                      </a:cubicBezTo>
                      <a:cubicBezTo>
                        <a:pt x="8170" y="16615"/>
                        <a:pt x="8775" y="17360"/>
                        <a:pt x="8775" y="18276"/>
                      </a:cubicBezTo>
                      <a:cubicBezTo>
                        <a:pt x="8775" y="19193"/>
                        <a:pt x="8170" y="19938"/>
                        <a:pt x="7425" y="19938"/>
                      </a:cubicBezTo>
                      <a:moveTo>
                        <a:pt x="2024" y="12461"/>
                      </a:moveTo>
                      <a:cubicBezTo>
                        <a:pt x="1652" y="12461"/>
                        <a:pt x="1349" y="12089"/>
                        <a:pt x="1349" y="11630"/>
                      </a:cubicBezTo>
                      <a:lnTo>
                        <a:pt x="1349" y="2492"/>
                      </a:lnTo>
                      <a:cubicBezTo>
                        <a:pt x="1349" y="2033"/>
                        <a:pt x="1652" y="1661"/>
                        <a:pt x="2024" y="1661"/>
                      </a:cubicBezTo>
                      <a:lnTo>
                        <a:pt x="12150" y="1661"/>
                      </a:lnTo>
                      <a:cubicBezTo>
                        <a:pt x="12523" y="1661"/>
                        <a:pt x="12825" y="2033"/>
                        <a:pt x="12825" y="2492"/>
                      </a:cubicBezTo>
                      <a:lnTo>
                        <a:pt x="12825" y="4153"/>
                      </a:lnTo>
                      <a:lnTo>
                        <a:pt x="12825" y="5815"/>
                      </a:lnTo>
                      <a:lnTo>
                        <a:pt x="12825" y="11630"/>
                      </a:lnTo>
                      <a:cubicBezTo>
                        <a:pt x="12825" y="12089"/>
                        <a:pt x="12523" y="12461"/>
                        <a:pt x="12150" y="12461"/>
                      </a:cubicBezTo>
                      <a:cubicBezTo>
                        <a:pt x="12150" y="12461"/>
                        <a:pt x="2024" y="12461"/>
                        <a:pt x="2024" y="12461"/>
                      </a:cubicBezTo>
                      <a:close/>
                      <a:moveTo>
                        <a:pt x="21259" y="10248"/>
                      </a:moveTo>
                      <a:lnTo>
                        <a:pt x="18559" y="5263"/>
                      </a:lnTo>
                      <a:cubicBezTo>
                        <a:pt x="18182" y="4568"/>
                        <a:pt x="17552" y="4153"/>
                        <a:pt x="16875" y="4153"/>
                      </a:cubicBezTo>
                      <a:lnTo>
                        <a:pt x="14175" y="4153"/>
                      </a:lnTo>
                      <a:lnTo>
                        <a:pt x="14175" y="2492"/>
                      </a:lnTo>
                      <a:cubicBezTo>
                        <a:pt x="14175" y="1117"/>
                        <a:pt x="13266" y="0"/>
                        <a:pt x="1215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1117"/>
                        <a:pt x="0" y="2492"/>
                      </a:cubicBezTo>
                      <a:lnTo>
                        <a:pt x="0" y="11630"/>
                      </a:lnTo>
                      <a:cubicBezTo>
                        <a:pt x="0" y="13005"/>
                        <a:pt x="908" y="14123"/>
                        <a:pt x="2024" y="14123"/>
                      </a:cubicBezTo>
                      <a:lnTo>
                        <a:pt x="2025" y="14123"/>
                      </a:lnTo>
                      <a:lnTo>
                        <a:pt x="2025" y="16615"/>
                      </a:lnTo>
                      <a:cubicBezTo>
                        <a:pt x="2025" y="17989"/>
                        <a:pt x="2933" y="19107"/>
                        <a:pt x="4050" y="19107"/>
                      </a:cubicBezTo>
                      <a:lnTo>
                        <a:pt x="4820" y="19107"/>
                      </a:lnTo>
                      <a:cubicBezTo>
                        <a:pt x="5122" y="20537"/>
                        <a:pt x="6170" y="21600"/>
                        <a:pt x="7425" y="21600"/>
                      </a:cubicBezTo>
                      <a:cubicBezTo>
                        <a:pt x="8679" y="21600"/>
                        <a:pt x="9727" y="20537"/>
                        <a:pt x="10029" y="19107"/>
                      </a:cubicBezTo>
                      <a:lnTo>
                        <a:pt x="13595" y="19107"/>
                      </a:lnTo>
                      <a:cubicBezTo>
                        <a:pt x="13897" y="20537"/>
                        <a:pt x="14945" y="21600"/>
                        <a:pt x="16200" y="21600"/>
                      </a:cubicBezTo>
                      <a:cubicBezTo>
                        <a:pt x="17453" y="21600"/>
                        <a:pt x="18501" y="20537"/>
                        <a:pt x="18803" y="19107"/>
                      </a:cubicBezTo>
                      <a:lnTo>
                        <a:pt x="19575" y="19107"/>
                      </a:lnTo>
                      <a:cubicBezTo>
                        <a:pt x="20691" y="19107"/>
                        <a:pt x="21599" y="17989"/>
                        <a:pt x="21599" y="16615"/>
                      </a:cubicBezTo>
                      <a:lnTo>
                        <a:pt x="21599" y="11630"/>
                      </a:lnTo>
                      <a:cubicBezTo>
                        <a:pt x="21599" y="11137"/>
                        <a:pt x="21482" y="10658"/>
                        <a:pt x="21259" y="10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34" name="Diamond 31"/>
            <p:cNvSpPr/>
            <p:nvPr/>
          </p:nvSpPr>
          <p:spPr bwMode="auto">
            <a:xfrm>
              <a:off x="5748337" y="1204813"/>
              <a:ext cx="1393825" cy="133826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4"/>
            <p:cNvGrpSpPr/>
            <p:nvPr/>
          </p:nvGrpSpPr>
          <p:grpSpPr>
            <a:xfrm>
              <a:off x="5746750" y="2836763"/>
              <a:ext cx="1393825" cy="1338262"/>
              <a:chOff x="5746750" y="2836763"/>
              <a:chExt cx="1393825" cy="1338262"/>
            </a:xfrm>
          </p:grpSpPr>
          <p:sp>
            <p:nvSpPr>
              <p:cNvPr id="29" name="Diamond 26"/>
              <p:cNvSpPr/>
              <p:nvPr/>
            </p:nvSpPr>
            <p:spPr bwMode="auto">
              <a:xfrm>
                <a:off x="5746750" y="2836763"/>
                <a:ext cx="1393825" cy="1338262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0" name="Group 27"/>
              <p:cNvGrpSpPr/>
              <p:nvPr/>
            </p:nvGrpSpPr>
            <p:grpSpPr bwMode="auto">
              <a:xfrm>
                <a:off x="6211430" y="3273278"/>
                <a:ext cx="464466" cy="464167"/>
                <a:chOff x="4439444" y="2582069"/>
                <a:chExt cx="464344" cy="464344"/>
              </a:xfrm>
              <a:solidFill>
                <a:schemeClr val="bg1"/>
              </a:solidFill>
            </p:grpSpPr>
            <p:sp>
              <p:nvSpPr>
                <p:cNvPr id="31" name="Freeform: Shape 28"/>
                <p:cNvSpPr>
                  <a:spLocks/>
                </p:cNvSpPr>
                <p:nvPr/>
              </p:nvSpPr>
              <p:spPr bwMode="auto">
                <a:xfrm>
                  <a:off x="4439444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29"/>
                <p:cNvSpPr>
                  <a:spLocks/>
                </p:cNvSpPr>
                <p:nvPr/>
              </p:nvSpPr>
              <p:spPr bwMode="auto">
                <a:xfrm>
                  <a:off x="4570413" y="2712244"/>
                  <a:ext cx="203200" cy="2032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0"/>
                <p:cNvSpPr>
                  <a:spLocks/>
                </p:cNvSpPr>
                <p:nvPr/>
              </p:nvSpPr>
              <p:spPr bwMode="auto">
                <a:xfrm>
                  <a:off x="4613275" y="2755900"/>
                  <a:ext cx="116682" cy="1166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>
                  <a:ext uri="{91240B29-F687-4f45-9708-019B960494DF}"/>
                  <a:ext uri="{AF507438-7753-43e0-B8FC-AC1667EBCBE1}"/>
                </a:extLst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4" name="Diamond 21"/>
            <p:cNvSpPr/>
            <p:nvPr/>
          </p:nvSpPr>
          <p:spPr bwMode="auto">
            <a:xfrm>
              <a:off x="5049837" y="2020788"/>
              <a:ext cx="1393825" cy="133826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55640" y="1579887"/>
            <a:ext cx="3077371" cy="777549"/>
            <a:chOff x="721253" y="2106516"/>
            <a:chExt cx="4103161" cy="1036732"/>
          </a:xfrm>
        </p:grpSpPr>
        <p:sp>
          <p:nvSpPr>
            <p:cNvPr id="15" name="TextBox 15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600" b="1" dirty="0" smtClean="0">
                  <a:solidFill>
                    <a:schemeClr val="accent3"/>
                  </a:solidFill>
                  <a:latin typeface="微软雅黑" pitchFamily="34" charset="-122"/>
                  <a:ea typeface="微软雅黑" pitchFamily="34" charset="-122"/>
                </a:rPr>
                <a:t>查看物品信息</a:t>
              </a:r>
              <a:endParaRPr lang="zh-CN" altLang="en-US" sz="1600" b="1" dirty="0">
                <a:solidFill>
                  <a:schemeClr val="accent3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6"/>
            <p:cNvSpPr txBox="1">
              <a:spLocks/>
            </p:cNvSpPr>
            <p:nvPr/>
          </p:nvSpPr>
          <p:spPr bwMode="auto">
            <a:xfrm>
              <a:off x="721253" y="249691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查看物品信息，确定是否进行交换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5640" y="3086673"/>
            <a:ext cx="3077371" cy="842399"/>
            <a:chOff x="721253" y="2106516"/>
            <a:chExt cx="4103161" cy="1123199"/>
          </a:xfrm>
        </p:grpSpPr>
        <p:sp>
          <p:nvSpPr>
            <p:cNvPr id="13" name="TextBox 41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Autofit/>
            </a:bodyPr>
            <a:lstStyle/>
            <a:p>
              <a:pPr algn="r" eaLnBrk="1" fontAlgn="auto" hangingPunct="1">
                <a:defRPr/>
              </a:pPr>
              <a:r>
                <a:rPr lang="zh-CN" altLang="en-US" sz="1600" b="1" dirty="0" smtClean="0">
                  <a:solidFill>
                    <a:schemeClr val="accent5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奖励积分</a:t>
              </a:r>
              <a:endParaRPr lang="zh-CN" altLang="en-US" sz="1600" b="1" dirty="0">
                <a:solidFill>
                  <a:schemeClr val="accent5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42"/>
            <p:cNvSpPr txBox="1">
              <a:spLocks/>
            </p:cNvSpPr>
            <p:nvPr/>
          </p:nvSpPr>
          <p:spPr bwMode="auto">
            <a:xfrm>
              <a:off x="721253" y="2583384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基于用户行为的积分奖励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5878116" y="1579887"/>
            <a:ext cx="3077371" cy="762231"/>
            <a:chOff x="721253" y="2106516"/>
            <a:chExt cx="4103161" cy="1016308"/>
          </a:xfrm>
        </p:grpSpPr>
        <p:sp>
          <p:nvSpPr>
            <p:cNvPr id="11" name="TextBox 44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eaLnBrk="1" fontAlgn="auto" hangingPunct="1">
                <a:defRPr/>
              </a:pPr>
              <a:r>
                <a:rPr lang="zh-CN" altLang="en-US" sz="1600" b="1" dirty="0" smtClean="0">
                  <a:solidFill>
                    <a:schemeClr val="accent2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卖方发布物品信息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45"/>
            <p:cNvSpPr txBox="1">
              <a:spLocks/>
            </p:cNvSpPr>
            <p:nvPr/>
          </p:nvSpPr>
          <p:spPr bwMode="auto">
            <a:xfrm>
              <a:off x="721253" y="2476493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物品信息，交换信息，位置信息等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46"/>
          <p:cNvGrpSpPr/>
          <p:nvPr/>
        </p:nvGrpSpPr>
        <p:grpSpPr>
          <a:xfrm>
            <a:off x="5878116" y="3162203"/>
            <a:ext cx="3077371" cy="701154"/>
            <a:chOff x="721253" y="2106516"/>
            <a:chExt cx="4103161" cy="934872"/>
          </a:xfrm>
        </p:grpSpPr>
        <p:sp>
          <p:nvSpPr>
            <p:cNvPr id="9" name="TextBox 47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Autofit/>
            </a:bodyPr>
            <a:lstStyle/>
            <a:p>
              <a:pPr eaLnBrk="1" fontAlgn="auto" hangingPunct="1">
                <a:defRPr/>
              </a:pPr>
              <a:r>
                <a:rPr lang="zh-CN" altLang="en-US" sz="1600" b="1" dirty="0" smtClean="0">
                  <a:solidFill>
                    <a:schemeClr val="accent4">
                      <a:lumMod val="10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交换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0" name="TextBox 48"/>
            <p:cNvSpPr txBox="1">
              <a:spLocks/>
            </p:cNvSpPr>
            <p:nvPr/>
          </p:nvSpPr>
          <p:spPr bwMode="auto">
            <a:xfrm>
              <a:off x="721253" y="239505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 pitchFamily="34" charset="-122"/>
                  <a:ea typeface="微软雅黑" pitchFamily="34" charset="-122"/>
                </a:rPr>
                <a:t>双方直接物物交换或白拿卖家物品</a:t>
              </a:r>
              <a:endParaRPr lang="zh-CN" altLang="en-US" sz="14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BC5FC56F-6F8B-4D27-AB5B-1A0B8219E159}"/>
              </a:ext>
            </a:extLst>
          </p:cNvPr>
          <p:cNvSpPr txBox="1">
            <a:spLocks/>
          </p:cNvSpPr>
          <p:nvPr/>
        </p:nvSpPr>
        <p:spPr>
          <a:xfrm>
            <a:off x="267354" y="171626"/>
            <a:ext cx="266157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买卖双方如何交换物品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: Shape 32"/>
          <p:cNvSpPr>
            <a:spLocks/>
          </p:cNvSpPr>
          <p:nvPr/>
        </p:nvSpPr>
        <p:spPr bwMode="auto">
          <a:xfrm>
            <a:off x="4143372" y="1914522"/>
            <a:ext cx="347663" cy="22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24"/>
          <p:cNvSpPr>
            <a:spLocks/>
          </p:cNvSpPr>
          <p:nvPr/>
        </p:nvSpPr>
        <p:spPr bwMode="auto">
          <a:xfrm>
            <a:off x="4714876" y="1214428"/>
            <a:ext cx="348350" cy="348125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/>
            <a:ext uri="{AF507438-7753-43e0-B8FC-AC1667EBCBE1}"/>
          </a:extLst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="" xmlns:p14="http://schemas.microsoft.com/office/powerpoint/2010/main" val="114714494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EB88ECAC-6E6F-4767-AE98-5F7A4D76F4D0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78A8755-16D4-4160-BA1F-7435C6BEA1E1}"/>
              </a:ext>
            </a:extLst>
          </p:cNvPr>
          <p:cNvSpPr/>
          <p:nvPr/>
        </p:nvSpPr>
        <p:spPr>
          <a:xfrm>
            <a:off x="3419872" y="2342050"/>
            <a:ext cx="3672408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3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产品优势</a:t>
            </a:r>
            <a:endParaRPr lang="zh-CN" altLang="en-US" sz="3200" b="1" dirty="0">
              <a:solidFill>
                <a:schemeClr val="accent3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BE4E8C7-EA67-49BC-BD1F-63375EF69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27793" y="998781"/>
            <a:ext cx="2889694" cy="2609876"/>
            <a:chOff x="4170389" y="1247951"/>
            <a:chExt cx="3852925" cy="3479835"/>
          </a:xfrm>
        </p:grpSpPr>
        <p:sp>
          <p:nvSpPr>
            <p:cNvPr id="27" name="Freeform: Shape 164"/>
            <p:cNvSpPr>
              <a:spLocks/>
            </p:cNvSpPr>
            <p:nvPr/>
          </p:nvSpPr>
          <p:spPr bwMode="auto">
            <a:xfrm>
              <a:off x="4170390" y="1247951"/>
              <a:ext cx="2269049" cy="1658964"/>
            </a:xfrm>
            <a:custGeom>
              <a:avLst/>
              <a:gdLst/>
              <a:ahLst/>
              <a:cxnLst>
                <a:cxn ang="0">
                  <a:pos x="317" y="733"/>
                </a:cxn>
                <a:cxn ang="0">
                  <a:pos x="355" y="702"/>
                </a:cxn>
                <a:cxn ang="0">
                  <a:pos x="355" y="700"/>
                </a:cxn>
                <a:cxn ang="0">
                  <a:pos x="336" y="666"/>
                </a:cxn>
                <a:cxn ang="0">
                  <a:pos x="326" y="642"/>
                </a:cxn>
                <a:cxn ang="0">
                  <a:pos x="324" y="629"/>
                </a:cxn>
                <a:cxn ang="0">
                  <a:pos x="410" y="563"/>
                </a:cxn>
                <a:cxn ang="0">
                  <a:pos x="500" y="593"/>
                </a:cxn>
                <a:cxn ang="0">
                  <a:pos x="506" y="634"/>
                </a:cxn>
                <a:cxn ang="0">
                  <a:pos x="480" y="684"/>
                </a:cxn>
                <a:cxn ang="0">
                  <a:pos x="473" y="705"/>
                </a:cxn>
                <a:cxn ang="0">
                  <a:pos x="476" y="718"/>
                </a:cxn>
                <a:cxn ang="0">
                  <a:pos x="503" y="734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44" y="617"/>
                </a:cxn>
                <a:cxn ang="0">
                  <a:pos x="841" y="492"/>
                </a:cxn>
                <a:cxn ang="0">
                  <a:pos x="849" y="446"/>
                </a:cxn>
                <a:cxn ang="0">
                  <a:pos x="872" y="432"/>
                </a:cxn>
                <a:cxn ang="0">
                  <a:pos x="874" y="432"/>
                </a:cxn>
                <a:cxn ang="0">
                  <a:pos x="908" y="449"/>
                </a:cxn>
                <a:cxn ang="0">
                  <a:pos x="959" y="467"/>
                </a:cxn>
                <a:cxn ang="0">
                  <a:pos x="1001" y="441"/>
                </a:cxn>
                <a:cxn ang="0">
                  <a:pos x="994" y="307"/>
                </a:cxn>
                <a:cxn ang="0">
                  <a:pos x="947" y="283"/>
                </a:cxn>
                <a:cxn ang="0">
                  <a:pos x="934" y="286"/>
                </a:cxn>
                <a:cxn ang="0">
                  <a:pos x="895" y="308"/>
                </a:cxn>
                <a:cxn ang="0">
                  <a:pos x="876" y="314"/>
                </a:cxn>
                <a:cxn ang="0">
                  <a:pos x="860" y="311"/>
                </a:cxn>
                <a:cxn ang="0">
                  <a:pos x="839" y="277"/>
                </a:cxn>
                <a:cxn ang="0">
                  <a:pos x="853" y="0"/>
                </a:cxn>
                <a:cxn ang="0">
                  <a:pos x="0" y="730"/>
                </a:cxn>
              </a:cxnLst>
              <a:rect l="0" t="0" r="r" b="b"/>
              <a:pathLst>
                <a:path w="1015" h="742">
                  <a:moveTo>
                    <a:pt x="275" y="737"/>
                  </a:moveTo>
                  <a:cubicBezTo>
                    <a:pt x="290" y="736"/>
                    <a:pt x="305" y="735"/>
                    <a:pt x="317" y="733"/>
                  </a:cubicBezTo>
                  <a:cubicBezTo>
                    <a:pt x="323" y="731"/>
                    <a:pt x="343" y="728"/>
                    <a:pt x="351" y="718"/>
                  </a:cubicBezTo>
                  <a:cubicBezTo>
                    <a:pt x="355" y="713"/>
                    <a:pt x="355" y="707"/>
                    <a:pt x="355" y="702"/>
                  </a:cubicBezTo>
                  <a:cubicBezTo>
                    <a:pt x="355" y="701"/>
                    <a:pt x="355" y="701"/>
                    <a:pt x="355" y="701"/>
                  </a:cubicBezTo>
                  <a:cubicBezTo>
                    <a:pt x="355" y="701"/>
                    <a:pt x="355" y="701"/>
                    <a:pt x="355" y="700"/>
                  </a:cubicBezTo>
                  <a:cubicBezTo>
                    <a:pt x="355" y="693"/>
                    <a:pt x="352" y="687"/>
                    <a:pt x="349" y="682"/>
                  </a:cubicBezTo>
                  <a:cubicBezTo>
                    <a:pt x="345" y="675"/>
                    <a:pt x="340" y="671"/>
                    <a:pt x="336" y="666"/>
                  </a:cubicBezTo>
                  <a:cubicBezTo>
                    <a:pt x="333" y="660"/>
                    <a:pt x="329" y="654"/>
                    <a:pt x="326" y="644"/>
                  </a:cubicBezTo>
                  <a:cubicBezTo>
                    <a:pt x="326" y="643"/>
                    <a:pt x="326" y="642"/>
                    <a:pt x="326" y="642"/>
                  </a:cubicBezTo>
                  <a:cubicBezTo>
                    <a:pt x="325" y="638"/>
                    <a:pt x="324" y="634"/>
                    <a:pt x="324" y="630"/>
                  </a:cubicBezTo>
                  <a:cubicBezTo>
                    <a:pt x="324" y="630"/>
                    <a:pt x="324" y="630"/>
                    <a:pt x="324" y="629"/>
                  </a:cubicBezTo>
                  <a:cubicBezTo>
                    <a:pt x="324" y="611"/>
                    <a:pt x="332" y="595"/>
                    <a:pt x="347" y="583"/>
                  </a:cubicBezTo>
                  <a:cubicBezTo>
                    <a:pt x="362" y="571"/>
                    <a:pt x="384" y="563"/>
                    <a:pt x="410" y="563"/>
                  </a:cubicBezTo>
                  <a:cubicBezTo>
                    <a:pt x="438" y="563"/>
                    <a:pt x="464" y="567"/>
                    <a:pt x="481" y="576"/>
                  </a:cubicBezTo>
                  <a:cubicBezTo>
                    <a:pt x="490" y="581"/>
                    <a:pt x="496" y="586"/>
                    <a:pt x="500" y="593"/>
                  </a:cubicBezTo>
                  <a:cubicBezTo>
                    <a:pt x="504" y="600"/>
                    <a:pt x="507" y="608"/>
                    <a:pt x="507" y="618"/>
                  </a:cubicBezTo>
                  <a:cubicBezTo>
                    <a:pt x="508" y="623"/>
                    <a:pt x="507" y="628"/>
                    <a:pt x="506" y="634"/>
                  </a:cubicBezTo>
                  <a:cubicBezTo>
                    <a:pt x="502" y="651"/>
                    <a:pt x="496" y="661"/>
                    <a:pt x="490" y="670"/>
                  </a:cubicBezTo>
                  <a:cubicBezTo>
                    <a:pt x="486" y="674"/>
                    <a:pt x="483" y="679"/>
                    <a:pt x="480" y="684"/>
                  </a:cubicBezTo>
                  <a:cubicBezTo>
                    <a:pt x="476" y="689"/>
                    <a:pt x="473" y="696"/>
                    <a:pt x="473" y="704"/>
                  </a:cubicBezTo>
                  <a:cubicBezTo>
                    <a:pt x="473" y="704"/>
                    <a:pt x="473" y="704"/>
                    <a:pt x="473" y="705"/>
                  </a:cubicBezTo>
                  <a:cubicBezTo>
                    <a:pt x="473" y="705"/>
                    <a:pt x="473" y="705"/>
                    <a:pt x="473" y="705"/>
                  </a:cubicBezTo>
                  <a:cubicBezTo>
                    <a:pt x="473" y="709"/>
                    <a:pt x="474" y="714"/>
                    <a:pt x="476" y="718"/>
                  </a:cubicBezTo>
                  <a:cubicBezTo>
                    <a:pt x="478" y="724"/>
                    <a:pt x="483" y="727"/>
                    <a:pt x="486" y="729"/>
                  </a:cubicBezTo>
                  <a:cubicBezTo>
                    <a:pt x="493" y="732"/>
                    <a:pt x="498" y="733"/>
                    <a:pt x="503" y="734"/>
                  </a:cubicBezTo>
                  <a:cubicBezTo>
                    <a:pt x="512" y="736"/>
                    <a:pt x="556" y="742"/>
                    <a:pt x="852" y="728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51" y="728"/>
                    <a:pt x="851" y="728"/>
                    <a:pt x="850" y="728"/>
                  </a:cubicBezTo>
                  <a:cubicBezTo>
                    <a:pt x="851" y="728"/>
                    <a:pt x="851" y="728"/>
                    <a:pt x="852" y="728"/>
                  </a:cubicBezTo>
                  <a:cubicBezTo>
                    <a:pt x="852" y="727"/>
                    <a:pt x="852" y="727"/>
                    <a:pt x="852" y="727"/>
                  </a:cubicBezTo>
                  <a:cubicBezTo>
                    <a:pt x="852" y="727"/>
                    <a:pt x="852" y="727"/>
                    <a:pt x="852" y="728"/>
                  </a:cubicBezTo>
                  <a:cubicBezTo>
                    <a:pt x="852" y="728"/>
                    <a:pt x="853" y="728"/>
                    <a:pt x="853" y="728"/>
                  </a:cubicBezTo>
                  <a:cubicBezTo>
                    <a:pt x="851" y="703"/>
                    <a:pt x="846" y="648"/>
                    <a:pt x="844" y="617"/>
                  </a:cubicBezTo>
                  <a:cubicBezTo>
                    <a:pt x="842" y="587"/>
                    <a:pt x="841" y="556"/>
                    <a:pt x="840" y="528"/>
                  </a:cubicBezTo>
                  <a:cubicBezTo>
                    <a:pt x="840" y="515"/>
                    <a:pt x="840" y="503"/>
                    <a:pt x="841" y="492"/>
                  </a:cubicBezTo>
                  <a:cubicBezTo>
                    <a:pt x="841" y="481"/>
                    <a:pt x="842" y="471"/>
                    <a:pt x="843" y="463"/>
                  </a:cubicBezTo>
                  <a:cubicBezTo>
                    <a:pt x="845" y="457"/>
                    <a:pt x="846" y="452"/>
                    <a:pt x="849" y="446"/>
                  </a:cubicBezTo>
                  <a:cubicBezTo>
                    <a:pt x="851" y="442"/>
                    <a:pt x="854" y="438"/>
                    <a:pt x="860" y="435"/>
                  </a:cubicBezTo>
                  <a:cubicBezTo>
                    <a:pt x="864" y="434"/>
                    <a:pt x="868" y="432"/>
                    <a:pt x="872" y="432"/>
                  </a:cubicBezTo>
                  <a:cubicBezTo>
                    <a:pt x="873" y="432"/>
                    <a:pt x="873" y="432"/>
                    <a:pt x="873" y="432"/>
                  </a:cubicBezTo>
                  <a:cubicBezTo>
                    <a:pt x="873" y="432"/>
                    <a:pt x="873" y="432"/>
                    <a:pt x="874" y="432"/>
                  </a:cubicBezTo>
                  <a:cubicBezTo>
                    <a:pt x="882" y="432"/>
                    <a:pt x="889" y="436"/>
                    <a:pt x="894" y="439"/>
                  </a:cubicBezTo>
                  <a:cubicBezTo>
                    <a:pt x="899" y="442"/>
                    <a:pt x="903" y="446"/>
                    <a:pt x="908" y="449"/>
                  </a:cubicBezTo>
                  <a:cubicBezTo>
                    <a:pt x="917" y="456"/>
                    <a:pt x="926" y="462"/>
                    <a:pt x="943" y="465"/>
                  </a:cubicBezTo>
                  <a:cubicBezTo>
                    <a:pt x="949" y="466"/>
                    <a:pt x="954" y="467"/>
                    <a:pt x="959" y="467"/>
                  </a:cubicBezTo>
                  <a:cubicBezTo>
                    <a:pt x="970" y="467"/>
                    <a:pt x="978" y="464"/>
                    <a:pt x="985" y="460"/>
                  </a:cubicBezTo>
                  <a:cubicBezTo>
                    <a:pt x="991" y="455"/>
                    <a:pt x="997" y="449"/>
                    <a:pt x="1001" y="441"/>
                  </a:cubicBezTo>
                  <a:cubicBezTo>
                    <a:pt x="1010" y="424"/>
                    <a:pt x="1015" y="398"/>
                    <a:pt x="1014" y="369"/>
                  </a:cubicBezTo>
                  <a:cubicBezTo>
                    <a:pt x="1014" y="344"/>
                    <a:pt x="1006" y="322"/>
                    <a:pt x="994" y="307"/>
                  </a:cubicBezTo>
                  <a:cubicBezTo>
                    <a:pt x="982" y="292"/>
                    <a:pt x="967" y="283"/>
                    <a:pt x="948" y="283"/>
                  </a:cubicBezTo>
                  <a:cubicBezTo>
                    <a:pt x="948" y="283"/>
                    <a:pt x="948" y="283"/>
                    <a:pt x="947" y="283"/>
                  </a:cubicBezTo>
                  <a:cubicBezTo>
                    <a:pt x="944" y="284"/>
                    <a:pt x="940" y="284"/>
                    <a:pt x="936" y="285"/>
                  </a:cubicBezTo>
                  <a:cubicBezTo>
                    <a:pt x="935" y="285"/>
                    <a:pt x="935" y="286"/>
                    <a:pt x="934" y="286"/>
                  </a:cubicBezTo>
                  <a:cubicBezTo>
                    <a:pt x="924" y="289"/>
                    <a:pt x="917" y="292"/>
                    <a:pt x="912" y="296"/>
                  </a:cubicBezTo>
                  <a:cubicBezTo>
                    <a:pt x="906" y="300"/>
                    <a:pt x="902" y="304"/>
                    <a:pt x="895" y="308"/>
                  </a:cubicBezTo>
                  <a:cubicBezTo>
                    <a:pt x="890" y="311"/>
                    <a:pt x="884" y="314"/>
                    <a:pt x="877" y="314"/>
                  </a:cubicBezTo>
                  <a:cubicBezTo>
                    <a:pt x="877" y="314"/>
                    <a:pt x="877" y="314"/>
                    <a:pt x="876" y="314"/>
                  </a:cubicBezTo>
                  <a:cubicBezTo>
                    <a:pt x="876" y="314"/>
                    <a:pt x="876" y="314"/>
                    <a:pt x="876" y="314"/>
                  </a:cubicBezTo>
                  <a:cubicBezTo>
                    <a:pt x="871" y="314"/>
                    <a:pt x="865" y="313"/>
                    <a:pt x="860" y="311"/>
                  </a:cubicBezTo>
                  <a:cubicBezTo>
                    <a:pt x="853" y="307"/>
                    <a:pt x="848" y="301"/>
                    <a:pt x="845" y="295"/>
                  </a:cubicBezTo>
                  <a:cubicBezTo>
                    <a:pt x="842" y="290"/>
                    <a:pt x="841" y="284"/>
                    <a:pt x="839" y="277"/>
                  </a:cubicBezTo>
                  <a:cubicBezTo>
                    <a:pt x="837" y="265"/>
                    <a:pt x="835" y="251"/>
                    <a:pt x="836" y="235"/>
                  </a:cubicBezTo>
                  <a:cubicBezTo>
                    <a:pt x="839" y="140"/>
                    <a:pt x="848" y="41"/>
                    <a:pt x="853" y="0"/>
                  </a:cubicBezTo>
                  <a:cubicBezTo>
                    <a:pt x="381" y="4"/>
                    <a:pt x="0" y="326"/>
                    <a:pt x="0" y="722"/>
                  </a:cubicBezTo>
                  <a:cubicBezTo>
                    <a:pt x="0" y="725"/>
                    <a:pt x="0" y="727"/>
                    <a:pt x="0" y="730"/>
                  </a:cubicBezTo>
                  <a:cubicBezTo>
                    <a:pt x="72" y="732"/>
                    <a:pt x="239" y="737"/>
                    <a:pt x="275" y="7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 fontScale="77500" lnSpcReduction="20000"/>
            </a:bodyPr>
            <a:lstStyle/>
            <a:p>
              <a:pPr algn="ctr"/>
              <a:r>
                <a:rPr lang="en-US" altLang="zh-CN" sz="3600" b="1" dirty="0" smtClean="0">
                  <a:solidFill>
                    <a:schemeClr val="bg1"/>
                  </a:solidFill>
                </a:rPr>
                <a:t>01</a:t>
              </a:r>
              <a:r>
                <a:rPr lang="en-US" altLang="zh-CN" sz="3600" b="1" dirty="0">
                  <a:solidFill>
                    <a:schemeClr val="bg1"/>
                  </a:solidFill>
                </a:rPr>
                <a:t/>
              </a:r>
              <a:br>
                <a:rPr lang="en-US" altLang="zh-CN" sz="3600" b="1" dirty="0">
                  <a:solidFill>
                    <a:schemeClr val="bg1"/>
                  </a:solidFill>
                </a:rPr>
              </a:br>
              <a:r>
                <a:rPr lang="zh-CN" altLang="en-US" sz="3600" b="1" dirty="0" smtClean="0">
                  <a:solidFill>
                    <a:schemeClr val="bg1"/>
                  </a:solidFill>
                </a:rPr>
                <a:t>物物交换</a:t>
              </a:r>
              <a:endParaRPr lang="zh-CN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165"/>
            <p:cNvSpPr>
              <a:spLocks/>
            </p:cNvSpPr>
            <p:nvPr/>
          </p:nvSpPr>
          <p:spPr bwMode="auto">
            <a:xfrm>
              <a:off x="6038190" y="1247951"/>
              <a:ext cx="1985124" cy="1989817"/>
            </a:xfrm>
            <a:custGeom>
              <a:avLst/>
              <a:gdLst/>
              <a:ahLst/>
              <a:cxnLst>
                <a:cxn ang="0">
                  <a:pos x="10" y="295"/>
                </a:cxn>
                <a:cxn ang="0">
                  <a:pos x="41" y="314"/>
                </a:cxn>
                <a:cxn ang="0">
                  <a:pos x="42" y="314"/>
                </a:cxn>
                <a:cxn ang="0">
                  <a:pos x="77" y="296"/>
                </a:cxn>
                <a:cxn ang="0">
                  <a:pos x="101" y="285"/>
                </a:cxn>
                <a:cxn ang="0">
                  <a:pos x="113" y="283"/>
                </a:cxn>
                <a:cxn ang="0">
                  <a:pos x="179" y="369"/>
                </a:cxn>
                <a:cxn ang="0">
                  <a:pos x="150" y="460"/>
                </a:cxn>
                <a:cxn ang="0">
                  <a:pos x="108" y="465"/>
                </a:cxn>
                <a:cxn ang="0">
                  <a:pos x="59" y="439"/>
                </a:cxn>
                <a:cxn ang="0">
                  <a:pos x="38" y="432"/>
                </a:cxn>
                <a:cxn ang="0">
                  <a:pos x="25" y="435"/>
                </a:cxn>
                <a:cxn ang="0">
                  <a:pos x="8" y="463"/>
                </a:cxn>
                <a:cxn ang="0">
                  <a:pos x="5" y="528"/>
                </a:cxn>
                <a:cxn ang="0">
                  <a:pos x="18" y="728"/>
                </a:cxn>
                <a:cxn ang="0">
                  <a:pos x="265" y="715"/>
                </a:cxn>
                <a:cxn ang="0">
                  <a:pos x="330" y="718"/>
                </a:cxn>
                <a:cxn ang="0">
                  <a:pos x="358" y="734"/>
                </a:cxn>
                <a:cxn ang="0">
                  <a:pos x="361" y="748"/>
                </a:cxn>
                <a:cxn ang="0">
                  <a:pos x="354" y="769"/>
                </a:cxn>
                <a:cxn ang="0">
                  <a:pos x="328" y="818"/>
                </a:cxn>
                <a:cxn ang="0">
                  <a:pos x="333" y="859"/>
                </a:cxn>
                <a:cxn ang="0">
                  <a:pos x="424" y="889"/>
                </a:cxn>
                <a:cxn ang="0">
                  <a:pos x="510" y="823"/>
                </a:cxn>
                <a:cxn ang="0">
                  <a:pos x="508" y="811"/>
                </a:cxn>
                <a:cxn ang="0">
                  <a:pos x="497" y="787"/>
                </a:cxn>
                <a:cxn ang="0">
                  <a:pos x="479" y="752"/>
                </a:cxn>
                <a:cxn ang="0">
                  <a:pos x="479" y="751"/>
                </a:cxn>
                <a:cxn ang="0">
                  <a:pos x="513" y="717"/>
                </a:cxn>
                <a:cxn ang="0">
                  <a:pos x="888" y="722"/>
                </a:cxn>
                <a:cxn ang="0">
                  <a:pos x="18" y="0"/>
                </a:cxn>
                <a:cxn ang="0">
                  <a:pos x="4" y="277"/>
                </a:cxn>
              </a:cxnLst>
              <a:rect l="0" t="0" r="r" b="b"/>
              <a:pathLst>
                <a:path w="888" h="890">
                  <a:moveTo>
                    <a:pt x="4" y="277"/>
                  </a:moveTo>
                  <a:cubicBezTo>
                    <a:pt x="6" y="284"/>
                    <a:pt x="7" y="290"/>
                    <a:pt x="10" y="295"/>
                  </a:cubicBezTo>
                  <a:cubicBezTo>
                    <a:pt x="13" y="301"/>
                    <a:pt x="18" y="307"/>
                    <a:pt x="25" y="311"/>
                  </a:cubicBezTo>
                  <a:cubicBezTo>
                    <a:pt x="30" y="313"/>
                    <a:pt x="36" y="314"/>
                    <a:pt x="41" y="314"/>
                  </a:cubicBezTo>
                  <a:cubicBezTo>
                    <a:pt x="41" y="314"/>
                    <a:pt x="41" y="314"/>
                    <a:pt x="41" y="314"/>
                  </a:cubicBezTo>
                  <a:cubicBezTo>
                    <a:pt x="42" y="314"/>
                    <a:pt x="42" y="314"/>
                    <a:pt x="42" y="314"/>
                  </a:cubicBezTo>
                  <a:cubicBezTo>
                    <a:pt x="49" y="314"/>
                    <a:pt x="55" y="311"/>
                    <a:pt x="60" y="308"/>
                  </a:cubicBezTo>
                  <a:cubicBezTo>
                    <a:pt x="67" y="304"/>
                    <a:pt x="71" y="300"/>
                    <a:pt x="77" y="296"/>
                  </a:cubicBezTo>
                  <a:cubicBezTo>
                    <a:pt x="82" y="292"/>
                    <a:pt x="89" y="289"/>
                    <a:pt x="99" y="286"/>
                  </a:cubicBezTo>
                  <a:cubicBezTo>
                    <a:pt x="100" y="286"/>
                    <a:pt x="100" y="285"/>
                    <a:pt x="101" y="285"/>
                  </a:cubicBezTo>
                  <a:cubicBezTo>
                    <a:pt x="105" y="284"/>
                    <a:pt x="109" y="284"/>
                    <a:pt x="112" y="283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32" y="283"/>
                    <a:pt x="147" y="292"/>
                    <a:pt x="159" y="307"/>
                  </a:cubicBezTo>
                  <a:cubicBezTo>
                    <a:pt x="171" y="322"/>
                    <a:pt x="179" y="344"/>
                    <a:pt x="179" y="369"/>
                  </a:cubicBezTo>
                  <a:cubicBezTo>
                    <a:pt x="180" y="398"/>
                    <a:pt x="175" y="424"/>
                    <a:pt x="166" y="441"/>
                  </a:cubicBezTo>
                  <a:cubicBezTo>
                    <a:pt x="162" y="449"/>
                    <a:pt x="156" y="455"/>
                    <a:pt x="150" y="460"/>
                  </a:cubicBezTo>
                  <a:cubicBezTo>
                    <a:pt x="143" y="464"/>
                    <a:pt x="135" y="467"/>
                    <a:pt x="124" y="467"/>
                  </a:cubicBezTo>
                  <a:cubicBezTo>
                    <a:pt x="119" y="467"/>
                    <a:pt x="114" y="466"/>
                    <a:pt x="108" y="465"/>
                  </a:cubicBezTo>
                  <a:cubicBezTo>
                    <a:pt x="91" y="462"/>
                    <a:pt x="82" y="456"/>
                    <a:pt x="73" y="449"/>
                  </a:cubicBezTo>
                  <a:cubicBezTo>
                    <a:pt x="68" y="446"/>
                    <a:pt x="64" y="442"/>
                    <a:pt x="59" y="439"/>
                  </a:cubicBezTo>
                  <a:cubicBezTo>
                    <a:pt x="54" y="436"/>
                    <a:pt x="47" y="432"/>
                    <a:pt x="39" y="432"/>
                  </a:cubicBezTo>
                  <a:cubicBezTo>
                    <a:pt x="38" y="432"/>
                    <a:pt x="38" y="432"/>
                    <a:pt x="38" y="432"/>
                  </a:cubicBezTo>
                  <a:cubicBezTo>
                    <a:pt x="38" y="432"/>
                    <a:pt x="38" y="432"/>
                    <a:pt x="37" y="432"/>
                  </a:cubicBezTo>
                  <a:cubicBezTo>
                    <a:pt x="33" y="432"/>
                    <a:pt x="29" y="434"/>
                    <a:pt x="25" y="435"/>
                  </a:cubicBezTo>
                  <a:cubicBezTo>
                    <a:pt x="19" y="438"/>
                    <a:pt x="16" y="442"/>
                    <a:pt x="14" y="446"/>
                  </a:cubicBezTo>
                  <a:cubicBezTo>
                    <a:pt x="11" y="452"/>
                    <a:pt x="10" y="457"/>
                    <a:pt x="8" y="463"/>
                  </a:cubicBezTo>
                  <a:cubicBezTo>
                    <a:pt x="7" y="471"/>
                    <a:pt x="6" y="481"/>
                    <a:pt x="6" y="492"/>
                  </a:cubicBezTo>
                  <a:cubicBezTo>
                    <a:pt x="5" y="503"/>
                    <a:pt x="5" y="515"/>
                    <a:pt x="5" y="528"/>
                  </a:cubicBezTo>
                  <a:cubicBezTo>
                    <a:pt x="6" y="556"/>
                    <a:pt x="7" y="587"/>
                    <a:pt x="9" y="617"/>
                  </a:cubicBezTo>
                  <a:cubicBezTo>
                    <a:pt x="11" y="648"/>
                    <a:pt x="16" y="703"/>
                    <a:pt x="18" y="728"/>
                  </a:cubicBezTo>
                  <a:cubicBezTo>
                    <a:pt x="47" y="725"/>
                    <a:pt x="146" y="720"/>
                    <a:pt x="176" y="719"/>
                  </a:cubicBezTo>
                  <a:cubicBezTo>
                    <a:pt x="206" y="717"/>
                    <a:pt x="237" y="715"/>
                    <a:pt x="265" y="715"/>
                  </a:cubicBezTo>
                  <a:cubicBezTo>
                    <a:pt x="278" y="715"/>
                    <a:pt x="290" y="715"/>
                    <a:pt x="301" y="716"/>
                  </a:cubicBezTo>
                  <a:cubicBezTo>
                    <a:pt x="312" y="716"/>
                    <a:pt x="322" y="717"/>
                    <a:pt x="330" y="718"/>
                  </a:cubicBezTo>
                  <a:cubicBezTo>
                    <a:pt x="336" y="719"/>
                    <a:pt x="341" y="720"/>
                    <a:pt x="347" y="724"/>
                  </a:cubicBezTo>
                  <a:cubicBezTo>
                    <a:pt x="351" y="726"/>
                    <a:pt x="355" y="729"/>
                    <a:pt x="358" y="734"/>
                  </a:cubicBezTo>
                  <a:cubicBezTo>
                    <a:pt x="359" y="739"/>
                    <a:pt x="361" y="743"/>
                    <a:pt x="361" y="747"/>
                  </a:cubicBezTo>
                  <a:cubicBezTo>
                    <a:pt x="361" y="747"/>
                    <a:pt x="361" y="748"/>
                    <a:pt x="361" y="748"/>
                  </a:cubicBezTo>
                  <a:cubicBezTo>
                    <a:pt x="361" y="748"/>
                    <a:pt x="361" y="748"/>
                    <a:pt x="361" y="748"/>
                  </a:cubicBezTo>
                  <a:cubicBezTo>
                    <a:pt x="361" y="757"/>
                    <a:pt x="357" y="763"/>
                    <a:pt x="354" y="769"/>
                  </a:cubicBezTo>
                  <a:cubicBezTo>
                    <a:pt x="351" y="774"/>
                    <a:pt x="347" y="778"/>
                    <a:pt x="344" y="782"/>
                  </a:cubicBezTo>
                  <a:cubicBezTo>
                    <a:pt x="337" y="791"/>
                    <a:pt x="331" y="801"/>
                    <a:pt x="328" y="818"/>
                  </a:cubicBezTo>
                  <a:cubicBezTo>
                    <a:pt x="327" y="824"/>
                    <a:pt x="326" y="829"/>
                    <a:pt x="326" y="834"/>
                  </a:cubicBezTo>
                  <a:cubicBezTo>
                    <a:pt x="326" y="845"/>
                    <a:pt x="329" y="853"/>
                    <a:pt x="333" y="859"/>
                  </a:cubicBezTo>
                  <a:cubicBezTo>
                    <a:pt x="338" y="866"/>
                    <a:pt x="344" y="871"/>
                    <a:pt x="352" y="876"/>
                  </a:cubicBezTo>
                  <a:cubicBezTo>
                    <a:pt x="369" y="885"/>
                    <a:pt x="395" y="890"/>
                    <a:pt x="424" y="889"/>
                  </a:cubicBezTo>
                  <a:cubicBezTo>
                    <a:pt x="449" y="889"/>
                    <a:pt x="471" y="881"/>
                    <a:pt x="486" y="869"/>
                  </a:cubicBezTo>
                  <a:cubicBezTo>
                    <a:pt x="501" y="857"/>
                    <a:pt x="510" y="841"/>
                    <a:pt x="510" y="823"/>
                  </a:cubicBezTo>
                  <a:cubicBezTo>
                    <a:pt x="510" y="823"/>
                    <a:pt x="510" y="822"/>
                    <a:pt x="510" y="822"/>
                  </a:cubicBezTo>
                  <a:cubicBezTo>
                    <a:pt x="509" y="818"/>
                    <a:pt x="509" y="815"/>
                    <a:pt x="508" y="811"/>
                  </a:cubicBezTo>
                  <a:cubicBezTo>
                    <a:pt x="508" y="810"/>
                    <a:pt x="507" y="809"/>
                    <a:pt x="507" y="809"/>
                  </a:cubicBezTo>
                  <a:cubicBezTo>
                    <a:pt x="504" y="799"/>
                    <a:pt x="501" y="792"/>
                    <a:pt x="497" y="787"/>
                  </a:cubicBezTo>
                  <a:cubicBezTo>
                    <a:pt x="493" y="781"/>
                    <a:pt x="489" y="777"/>
                    <a:pt x="485" y="770"/>
                  </a:cubicBezTo>
                  <a:cubicBezTo>
                    <a:pt x="482" y="765"/>
                    <a:pt x="479" y="759"/>
                    <a:pt x="479" y="752"/>
                  </a:cubicBezTo>
                  <a:cubicBezTo>
                    <a:pt x="479" y="752"/>
                    <a:pt x="479" y="751"/>
                    <a:pt x="479" y="751"/>
                  </a:cubicBezTo>
                  <a:cubicBezTo>
                    <a:pt x="479" y="751"/>
                    <a:pt x="479" y="751"/>
                    <a:pt x="479" y="751"/>
                  </a:cubicBezTo>
                  <a:cubicBezTo>
                    <a:pt x="479" y="745"/>
                    <a:pt x="480" y="740"/>
                    <a:pt x="482" y="735"/>
                  </a:cubicBezTo>
                  <a:cubicBezTo>
                    <a:pt x="486" y="728"/>
                    <a:pt x="504" y="718"/>
                    <a:pt x="513" y="717"/>
                  </a:cubicBezTo>
                  <a:cubicBezTo>
                    <a:pt x="570" y="708"/>
                    <a:pt x="811" y="719"/>
                    <a:pt x="888" y="724"/>
                  </a:cubicBezTo>
                  <a:cubicBezTo>
                    <a:pt x="888" y="724"/>
                    <a:pt x="888" y="723"/>
                    <a:pt x="888" y="722"/>
                  </a:cubicBezTo>
                  <a:cubicBezTo>
                    <a:pt x="888" y="323"/>
                    <a:pt x="502" y="0"/>
                    <a:pt x="27" y="0"/>
                  </a:cubicBezTo>
                  <a:cubicBezTo>
                    <a:pt x="24" y="0"/>
                    <a:pt x="21" y="0"/>
                    <a:pt x="18" y="0"/>
                  </a:cubicBezTo>
                  <a:cubicBezTo>
                    <a:pt x="13" y="41"/>
                    <a:pt x="4" y="140"/>
                    <a:pt x="1" y="235"/>
                  </a:cubicBezTo>
                  <a:cubicBezTo>
                    <a:pt x="0" y="251"/>
                    <a:pt x="2" y="265"/>
                    <a:pt x="4" y="2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04</a:t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许愿池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: Shape 166"/>
            <p:cNvSpPr>
              <a:spLocks/>
            </p:cNvSpPr>
            <p:nvPr/>
          </p:nvSpPr>
          <p:spPr bwMode="auto">
            <a:xfrm>
              <a:off x="4170389" y="2508012"/>
              <a:ext cx="1947580" cy="1971046"/>
            </a:xfrm>
            <a:custGeom>
              <a:avLst/>
              <a:gdLst/>
              <a:ahLst/>
              <a:cxnLst>
                <a:cxn ang="0">
                  <a:pos x="860" y="599"/>
                </a:cxn>
                <a:cxn ang="0">
                  <a:pos x="846" y="583"/>
                </a:cxn>
                <a:cxn ang="0">
                  <a:pos x="829" y="580"/>
                </a:cxn>
                <a:cxn ang="0">
                  <a:pos x="829" y="580"/>
                </a:cxn>
                <a:cxn ang="0">
                  <a:pos x="828" y="580"/>
                </a:cxn>
                <a:cxn ang="0">
                  <a:pos x="810" y="586"/>
                </a:cxn>
                <a:cxn ang="0">
                  <a:pos x="794" y="598"/>
                </a:cxn>
                <a:cxn ang="0">
                  <a:pos x="772" y="608"/>
                </a:cxn>
                <a:cxn ang="0">
                  <a:pos x="769" y="609"/>
                </a:cxn>
                <a:cxn ang="0">
                  <a:pos x="758" y="611"/>
                </a:cxn>
                <a:cxn ang="0">
                  <a:pos x="757" y="611"/>
                </a:cxn>
                <a:cxn ang="0">
                  <a:pos x="711" y="587"/>
                </a:cxn>
                <a:cxn ang="0">
                  <a:pos x="691" y="525"/>
                </a:cxn>
                <a:cxn ang="0">
                  <a:pos x="704" y="453"/>
                </a:cxn>
                <a:cxn ang="0">
                  <a:pos x="721" y="434"/>
                </a:cxn>
                <a:cxn ang="0">
                  <a:pos x="746" y="427"/>
                </a:cxn>
                <a:cxn ang="0">
                  <a:pos x="762" y="429"/>
                </a:cxn>
                <a:cxn ang="0">
                  <a:pos x="798" y="445"/>
                </a:cxn>
                <a:cxn ang="0">
                  <a:pos x="812" y="455"/>
                </a:cxn>
                <a:cxn ang="0">
                  <a:pos x="832" y="462"/>
                </a:cxn>
                <a:cxn ang="0">
                  <a:pos x="832" y="462"/>
                </a:cxn>
                <a:cxn ang="0">
                  <a:pos x="833" y="462"/>
                </a:cxn>
                <a:cxn ang="0">
                  <a:pos x="846" y="459"/>
                </a:cxn>
                <a:cxn ang="0">
                  <a:pos x="857" y="448"/>
                </a:cxn>
                <a:cxn ang="0">
                  <a:pos x="862" y="431"/>
                </a:cxn>
                <a:cxn ang="0">
                  <a:pos x="865" y="402"/>
                </a:cxn>
                <a:cxn ang="0">
                  <a:pos x="865" y="366"/>
                </a:cxn>
                <a:cxn ang="0">
                  <a:pos x="862" y="277"/>
                </a:cxn>
                <a:cxn ang="0">
                  <a:pos x="852" y="165"/>
                </a:cxn>
                <a:cxn ang="0">
                  <a:pos x="503" y="171"/>
                </a:cxn>
                <a:cxn ang="0">
                  <a:pos x="486" y="166"/>
                </a:cxn>
                <a:cxn ang="0">
                  <a:pos x="476" y="155"/>
                </a:cxn>
                <a:cxn ang="0">
                  <a:pos x="473" y="142"/>
                </a:cxn>
                <a:cxn ang="0">
                  <a:pos x="473" y="142"/>
                </a:cxn>
                <a:cxn ang="0">
                  <a:pos x="473" y="141"/>
                </a:cxn>
                <a:cxn ang="0">
                  <a:pos x="480" y="121"/>
                </a:cxn>
                <a:cxn ang="0">
                  <a:pos x="490" y="107"/>
                </a:cxn>
                <a:cxn ang="0">
                  <a:pos x="506" y="71"/>
                </a:cxn>
                <a:cxn ang="0">
                  <a:pos x="507" y="55"/>
                </a:cxn>
                <a:cxn ang="0">
                  <a:pos x="500" y="30"/>
                </a:cxn>
                <a:cxn ang="0">
                  <a:pos x="481" y="13"/>
                </a:cxn>
                <a:cxn ang="0">
                  <a:pos x="410" y="0"/>
                </a:cxn>
                <a:cxn ang="0">
                  <a:pos x="347" y="20"/>
                </a:cxn>
                <a:cxn ang="0">
                  <a:pos x="324" y="66"/>
                </a:cxn>
                <a:cxn ang="0">
                  <a:pos x="324" y="67"/>
                </a:cxn>
                <a:cxn ang="0">
                  <a:pos x="326" y="79"/>
                </a:cxn>
                <a:cxn ang="0">
                  <a:pos x="326" y="81"/>
                </a:cxn>
                <a:cxn ang="0">
                  <a:pos x="336" y="103"/>
                </a:cxn>
                <a:cxn ang="0">
                  <a:pos x="349" y="119"/>
                </a:cxn>
                <a:cxn ang="0">
                  <a:pos x="355" y="137"/>
                </a:cxn>
                <a:cxn ang="0">
                  <a:pos x="355" y="138"/>
                </a:cxn>
                <a:cxn ang="0">
                  <a:pos x="355" y="139"/>
                </a:cxn>
                <a:cxn ang="0">
                  <a:pos x="351" y="155"/>
                </a:cxn>
                <a:cxn ang="0">
                  <a:pos x="317" y="170"/>
                </a:cxn>
                <a:cxn ang="0">
                  <a:pos x="275" y="174"/>
                </a:cxn>
                <a:cxn ang="0">
                  <a:pos x="0" y="167"/>
                </a:cxn>
                <a:cxn ang="0">
                  <a:pos x="853" y="882"/>
                </a:cxn>
                <a:cxn ang="0">
                  <a:pos x="869" y="665"/>
                </a:cxn>
                <a:cxn ang="0">
                  <a:pos x="860" y="599"/>
                </a:cxn>
              </a:cxnLst>
              <a:rect l="0" t="0" r="r" b="b"/>
              <a:pathLst>
                <a:path w="871" h="882">
                  <a:moveTo>
                    <a:pt x="860" y="599"/>
                  </a:moveTo>
                  <a:cubicBezTo>
                    <a:pt x="858" y="593"/>
                    <a:pt x="853" y="587"/>
                    <a:pt x="846" y="583"/>
                  </a:cubicBezTo>
                  <a:cubicBezTo>
                    <a:pt x="840" y="581"/>
                    <a:pt x="835" y="580"/>
                    <a:pt x="829" y="580"/>
                  </a:cubicBezTo>
                  <a:cubicBezTo>
                    <a:pt x="829" y="580"/>
                    <a:pt x="829" y="580"/>
                    <a:pt x="829" y="580"/>
                  </a:cubicBezTo>
                  <a:cubicBezTo>
                    <a:pt x="829" y="580"/>
                    <a:pt x="829" y="580"/>
                    <a:pt x="828" y="580"/>
                  </a:cubicBezTo>
                  <a:cubicBezTo>
                    <a:pt x="821" y="580"/>
                    <a:pt x="815" y="583"/>
                    <a:pt x="810" y="586"/>
                  </a:cubicBezTo>
                  <a:cubicBezTo>
                    <a:pt x="803" y="590"/>
                    <a:pt x="799" y="594"/>
                    <a:pt x="794" y="598"/>
                  </a:cubicBezTo>
                  <a:cubicBezTo>
                    <a:pt x="788" y="602"/>
                    <a:pt x="782" y="605"/>
                    <a:pt x="772" y="608"/>
                  </a:cubicBezTo>
                  <a:cubicBezTo>
                    <a:pt x="771" y="608"/>
                    <a:pt x="770" y="609"/>
                    <a:pt x="769" y="609"/>
                  </a:cubicBezTo>
                  <a:cubicBezTo>
                    <a:pt x="766" y="610"/>
                    <a:pt x="762" y="610"/>
                    <a:pt x="758" y="611"/>
                  </a:cubicBezTo>
                  <a:cubicBezTo>
                    <a:pt x="758" y="611"/>
                    <a:pt x="757" y="611"/>
                    <a:pt x="757" y="611"/>
                  </a:cubicBezTo>
                  <a:cubicBezTo>
                    <a:pt x="739" y="611"/>
                    <a:pt x="723" y="602"/>
                    <a:pt x="711" y="587"/>
                  </a:cubicBezTo>
                  <a:cubicBezTo>
                    <a:pt x="699" y="572"/>
                    <a:pt x="691" y="550"/>
                    <a:pt x="691" y="525"/>
                  </a:cubicBezTo>
                  <a:cubicBezTo>
                    <a:pt x="691" y="496"/>
                    <a:pt x="695" y="470"/>
                    <a:pt x="704" y="453"/>
                  </a:cubicBezTo>
                  <a:cubicBezTo>
                    <a:pt x="709" y="445"/>
                    <a:pt x="714" y="439"/>
                    <a:pt x="721" y="434"/>
                  </a:cubicBezTo>
                  <a:cubicBezTo>
                    <a:pt x="727" y="430"/>
                    <a:pt x="735" y="427"/>
                    <a:pt x="746" y="427"/>
                  </a:cubicBezTo>
                  <a:cubicBezTo>
                    <a:pt x="751" y="427"/>
                    <a:pt x="756" y="428"/>
                    <a:pt x="762" y="429"/>
                  </a:cubicBezTo>
                  <a:cubicBezTo>
                    <a:pt x="779" y="432"/>
                    <a:pt x="789" y="438"/>
                    <a:pt x="798" y="445"/>
                  </a:cubicBezTo>
                  <a:cubicBezTo>
                    <a:pt x="802" y="448"/>
                    <a:pt x="807" y="452"/>
                    <a:pt x="812" y="455"/>
                  </a:cubicBezTo>
                  <a:cubicBezTo>
                    <a:pt x="817" y="458"/>
                    <a:pt x="824" y="462"/>
                    <a:pt x="832" y="462"/>
                  </a:cubicBezTo>
                  <a:cubicBezTo>
                    <a:pt x="832" y="462"/>
                    <a:pt x="832" y="462"/>
                    <a:pt x="832" y="462"/>
                  </a:cubicBezTo>
                  <a:cubicBezTo>
                    <a:pt x="833" y="462"/>
                    <a:pt x="833" y="462"/>
                    <a:pt x="833" y="462"/>
                  </a:cubicBezTo>
                  <a:cubicBezTo>
                    <a:pt x="837" y="462"/>
                    <a:pt x="842" y="460"/>
                    <a:pt x="846" y="459"/>
                  </a:cubicBezTo>
                  <a:cubicBezTo>
                    <a:pt x="852" y="456"/>
                    <a:pt x="855" y="452"/>
                    <a:pt x="857" y="448"/>
                  </a:cubicBezTo>
                  <a:cubicBezTo>
                    <a:pt x="860" y="442"/>
                    <a:pt x="861" y="437"/>
                    <a:pt x="862" y="431"/>
                  </a:cubicBezTo>
                  <a:cubicBezTo>
                    <a:pt x="864" y="423"/>
                    <a:pt x="864" y="413"/>
                    <a:pt x="865" y="402"/>
                  </a:cubicBezTo>
                  <a:cubicBezTo>
                    <a:pt x="865" y="391"/>
                    <a:pt x="865" y="379"/>
                    <a:pt x="865" y="366"/>
                  </a:cubicBezTo>
                  <a:cubicBezTo>
                    <a:pt x="865" y="338"/>
                    <a:pt x="863" y="306"/>
                    <a:pt x="862" y="277"/>
                  </a:cubicBezTo>
                  <a:cubicBezTo>
                    <a:pt x="860" y="247"/>
                    <a:pt x="854" y="190"/>
                    <a:pt x="852" y="165"/>
                  </a:cubicBezTo>
                  <a:cubicBezTo>
                    <a:pt x="556" y="179"/>
                    <a:pt x="512" y="173"/>
                    <a:pt x="503" y="171"/>
                  </a:cubicBezTo>
                  <a:cubicBezTo>
                    <a:pt x="498" y="170"/>
                    <a:pt x="493" y="169"/>
                    <a:pt x="486" y="166"/>
                  </a:cubicBezTo>
                  <a:cubicBezTo>
                    <a:pt x="483" y="164"/>
                    <a:pt x="478" y="161"/>
                    <a:pt x="476" y="155"/>
                  </a:cubicBezTo>
                  <a:cubicBezTo>
                    <a:pt x="474" y="151"/>
                    <a:pt x="473" y="146"/>
                    <a:pt x="473" y="142"/>
                  </a:cubicBezTo>
                  <a:cubicBezTo>
                    <a:pt x="473" y="142"/>
                    <a:pt x="473" y="142"/>
                    <a:pt x="473" y="142"/>
                  </a:cubicBezTo>
                  <a:cubicBezTo>
                    <a:pt x="473" y="141"/>
                    <a:pt x="473" y="141"/>
                    <a:pt x="473" y="141"/>
                  </a:cubicBezTo>
                  <a:cubicBezTo>
                    <a:pt x="473" y="133"/>
                    <a:pt x="476" y="126"/>
                    <a:pt x="480" y="121"/>
                  </a:cubicBezTo>
                  <a:cubicBezTo>
                    <a:pt x="483" y="116"/>
                    <a:pt x="486" y="111"/>
                    <a:pt x="490" y="107"/>
                  </a:cubicBezTo>
                  <a:cubicBezTo>
                    <a:pt x="496" y="98"/>
                    <a:pt x="502" y="88"/>
                    <a:pt x="506" y="71"/>
                  </a:cubicBezTo>
                  <a:cubicBezTo>
                    <a:pt x="507" y="65"/>
                    <a:pt x="508" y="60"/>
                    <a:pt x="507" y="55"/>
                  </a:cubicBezTo>
                  <a:cubicBezTo>
                    <a:pt x="507" y="45"/>
                    <a:pt x="504" y="37"/>
                    <a:pt x="500" y="30"/>
                  </a:cubicBezTo>
                  <a:cubicBezTo>
                    <a:pt x="496" y="23"/>
                    <a:pt x="490" y="18"/>
                    <a:pt x="481" y="13"/>
                  </a:cubicBezTo>
                  <a:cubicBezTo>
                    <a:pt x="464" y="4"/>
                    <a:pt x="438" y="0"/>
                    <a:pt x="410" y="0"/>
                  </a:cubicBezTo>
                  <a:cubicBezTo>
                    <a:pt x="384" y="0"/>
                    <a:pt x="362" y="8"/>
                    <a:pt x="347" y="20"/>
                  </a:cubicBezTo>
                  <a:cubicBezTo>
                    <a:pt x="332" y="32"/>
                    <a:pt x="324" y="48"/>
                    <a:pt x="324" y="66"/>
                  </a:cubicBezTo>
                  <a:cubicBezTo>
                    <a:pt x="324" y="67"/>
                    <a:pt x="324" y="67"/>
                    <a:pt x="324" y="67"/>
                  </a:cubicBezTo>
                  <a:cubicBezTo>
                    <a:pt x="324" y="71"/>
                    <a:pt x="325" y="75"/>
                    <a:pt x="326" y="79"/>
                  </a:cubicBezTo>
                  <a:cubicBezTo>
                    <a:pt x="326" y="79"/>
                    <a:pt x="326" y="80"/>
                    <a:pt x="326" y="81"/>
                  </a:cubicBezTo>
                  <a:cubicBezTo>
                    <a:pt x="329" y="91"/>
                    <a:pt x="333" y="97"/>
                    <a:pt x="336" y="103"/>
                  </a:cubicBezTo>
                  <a:cubicBezTo>
                    <a:pt x="340" y="108"/>
                    <a:pt x="345" y="112"/>
                    <a:pt x="349" y="119"/>
                  </a:cubicBezTo>
                  <a:cubicBezTo>
                    <a:pt x="352" y="124"/>
                    <a:pt x="355" y="130"/>
                    <a:pt x="355" y="137"/>
                  </a:cubicBezTo>
                  <a:cubicBezTo>
                    <a:pt x="355" y="138"/>
                    <a:pt x="355" y="138"/>
                    <a:pt x="355" y="138"/>
                  </a:cubicBezTo>
                  <a:cubicBezTo>
                    <a:pt x="355" y="138"/>
                    <a:pt x="355" y="138"/>
                    <a:pt x="355" y="139"/>
                  </a:cubicBezTo>
                  <a:cubicBezTo>
                    <a:pt x="355" y="144"/>
                    <a:pt x="355" y="150"/>
                    <a:pt x="351" y="155"/>
                  </a:cubicBezTo>
                  <a:cubicBezTo>
                    <a:pt x="343" y="165"/>
                    <a:pt x="323" y="168"/>
                    <a:pt x="317" y="170"/>
                  </a:cubicBezTo>
                  <a:cubicBezTo>
                    <a:pt x="305" y="172"/>
                    <a:pt x="290" y="173"/>
                    <a:pt x="275" y="174"/>
                  </a:cubicBezTo>
                  <a:cubicBezTo>
                    <a:pt x="239" y="174"/>
                    <a:pt x="72" y="169"/>
                    <a:pt x="0" y="167"/>
                  </a:cubicBezTo>
                  <a:cubicBezTo>
                    <a:pt x="5" y="560"/>
                    <a:pt x="343" y="873"/>
                    <a:pt x="853" y="882"/>
                  </a:cubicBezTo>
                  <a:cubicBezTo>
                    <a:pt x="856" y="851"/>
                    <a:pt x="867" y="717"/>
                    <a:pt x="869" y="665"/>
                  </a:cubicBezTo>
                  <a:cubicBezTo>
                    <a:pt x="869" y="649"/>
                    <a:pt x="871" y="625"/>
                    <a:pt x="860" y="59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/>
                  </a:solidFill>
                </a:rPr>
                <a:t>02</a:t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积分奖励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0" name="Freeform: Shape 167"/>
            <p:cNvSpPr>
              <a:spLocks/>
            </p:cNvSpPr>
            <p:nvPr/>
          </p:nvSpPr>
          <p:spPr bwMode="auto">
            <a:xfrm>
              <a:off x="5716721" y="2831828"/>
              <a:ext cx="2306593" cy="1895958"/>
            </a:xfrm>
            <a:custGeom>
              <a:avLst/>
              <a:gdLst/>
              <a:ahLst/>
              <a:cxnLst>
                <a:cxn ang="0">
                  <a:pos x="626" y="27"/>
                </a:cxn>
                <a:cxn ang="0">
                  <a:pos x="623" y="43"/>
                </a:cxn>
                <a:cxn ang="0">
                  <a:pos x="629" y="62"/>
                </a:cxn>
                <a:cxn ang="0">
                  <a:pos x="651" y="101"/>
                </a:cxn>
                <a:cxn ang="0">
                  <a:pos x="654" y="114"/>
                </a:cxn>
                <a:cxn ang="0">
                  <a:pos x="630" y="161"/>
                </a:cxn>
                <a:cxn ang="0">
                  <a:pos x="496" y="168"/>
                </a:cxn>
                <a:cxn ang="0">
                  <a:pos x="470" y="126"/>
                </a:cxn>
                <a:cxn ang="0">
                  <a:pos x="488" y="74"/>
                </a:cxn>
                <a:cxn ang="0">
                  <a:pos x="505" y="40"/>
                </a:cxn>
                <a:cxn ang="0">
                  <a:pos x="505" y="39"/>
                </a:cxn>
                <a:cxn ang="0">
                  <a:pos x="491" y="16"/>
                </a:cxn>
                <a:cxn ang="0">
                  <a:pos x="445" y="8"/>
                </a:cxn>
                <a:cxn ang="0">
                  <a:pos x="320" y="11"/>
                </a:cxn>
                <a:cxn ang="0">
                  <a:pos x="162" y="20"/>
                </a:cxn>
                <a:cxn ang="0">
                  <a:pos x="161" y="20"/>
                </a:cxn>
                <a:cxn ang="0">
                  <a:pos x="163" y="20"/>
                </a:cxn>
                <a:cxn ang="0">
                  <a:pos x="171" y="132"/>
                </a:cxn>
                <a:cxn ang="0">
                  <a:pos x="174" y="257"/>
                </a:cxn>
                <a:cxn ang="0">
                  <a:pos x="166" y="303"/>
                </a:cxn>
                <a:cxn ang="0">
                  <a:pos x="142" y="317"/>
                </a:cxn>
                <a:cxn ang="0">
                  <a:pos x="141" y="317"/>
                </a:cxn>
                <a:cxn ang="0">
                  <a:pos x="107" y="300"/>
                </a:cxn>
                <a:cxn ang="0">
                  <a:pos x="55" y="282"/>
                </a:cxn>
                <a:cxn ang="0">
                  <a:pos x="13" y="308"/>
                </a:cxn>
                <a:cxn ang="0">
                  <a:pos x="20" y="442"/>
                </a:cxn>
                <a:cxn ang="0">
                  <a:pos x="67" y="466"/>
                </a:cxn>
                <a:cxn ang="0">
                  <a:pos x="81" y="463"/>
                </a:cxn>
                <a:cxn ang="0">
                  <a:pos x="119" y="441"/>
                </a:cxn>
                <a:cxn ang="0">
                  <a:pos x="138" y="435"/>
                </a:cxn>
                <a:cxn ang="0">
                  <a:pos x="155" y="438"/>
                </a:cxn>
                <a:cxn ang="0">
                  <a:pos x="178" y="520"/>
                </a:cxn>
                <a:cxn ang="0">
                  <a:pos x="171" y="737"/>
                </a:cxn>
                <a:cxn ang="0">
                  <a:pos x="381" y="848"/>
                </a:cxn>
                <a:cxn ang="0">
                  <a:pos x="1032" y="16"/>
                </a:cxn>
              </a:cxnLst>
              <a:rect l="0" t="0" r="r" b="b"/>
              <a:pathLst>
                <a:path w="1032" h="848">
                  <a:moveTo>
                    <a:pt x="657" y="9"/>
                  </a:moveTo>
                  <a:cubicBezTo>
                    <a:pt x="648" y="10"/>
                    <a:pt x="630" y="20"/>
                    <a:pt x="626" y="27"/>
                  </a:cubicBezTo>
                  <a:cubicBezTo>
                    <a:pt x="624" y="32"/>
                    <a:pt x="623" y="37"/>
                    <a:pt x="623" y="43"/>
                  </a:cubicBezTo>
                  <a:cubicBezTo>
                    <a:pt x="623" y="43"/>
                    <a:pt x="623" y="43"/>
                    <a:pt x="623" y="43"/>
                  </a:cubicBezTo>
                  <a:cubicBezTo>
                    <a:pt x="623" y="43"/>
                    <a:pt x="623" y="44"/>
                    <a:pt x="623" y="44"/>
                  </a:cubicBezTo>
                  <a:cubicBezTo>
                    <a:pt x="623" y="51"/>
                    <a:pt x="626" y="57"/>
                    <a:pt x="629" y="62"/>
                  </a:cubicBezTo>
                  <a:cubicBezTo>
                    <a:pt x="633" y="69"/>
                    <a:pt x="637" y="73"/>
                    <a:pt x="641" y="79"/>
                  </a:cubicBezTo>
                  <a:cubicBezTo>
                    <a:pt x="645" y="84"/>
                    <a:pt x="648" y="91"/>
                    <a:pt x="651" y="101"/>
                  </a:cubicBezTo>
                  <a:cubicBezTo>
                    <a:pt x="651" y="101"/>
                    <a:pt x="652" y="102"/>
                    <a:pt x="652" y="103"/>
                  </a:cubicBezTo>
                  <a:cubicBezTo>
                    <a:pt x="653" y="107"/>
                    <a:pt x="653" y="110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4" y="133"/>
                    <a:pt x="645" y="149"/>
                    <a:pt x="630" y="161"/>
                  </a:cubicBezTo>
                  <a:cubicBezTo>
                    <a:pt x="615" y="173"/>
                    <a:pt x="593" y="181"/>
                    <a:pt x="568" y="181"/>
                  </a:cubicBezTo>
                  <a:cubicBezTo>
                    <a:pt x="539" y="182"/>
                    <a:pt x="513" y="177"/>
                    <a:pt x="496" y="168"/>
                  </a:cubicBezTo>
                  <a:cubicBezTo>
                    <a:pt x="488" y="163"/>
                    <a:pt x="482" y="158"/>
                    <a:pt x="477" y="151"/>
                  </a:cubicBezTo>
                  <a:cubicBezTo>
                    <a:pt x="473" y="145"/>
                    <a:pt x="470" y="137"/>
                    <a:pt x="470" y="126"/>
                  </a:cubicBezTo>
                  <a:cubicBezTo>
                    <a:pt x="470" y="121"/>
                    <a:pt x="471" y="116"/>
                    <a:pt x="472" y="110"/>
                  </a:cubicBezTo>
                  <a:cubicBezTo>
                    <a:pt x="475" y="93"/>
                    <a:pt x="481" y="83"/>
                    <a:pt x="488" y="74"/>
                  </a:cubicBezTo>
                  <a:cubicBezTo>
                    <a:pt x="491" y="70"/>
                    <a:pt x="495" y="66"/>
                    <a:pt x="498" y="61"/>
                  </a:cubicBezTo>
                  <a:cubicBezTo>
                    <a:pt x="501" y="55"/>
                    <a:pt x="505" y="49"/>
                    <a:pt x="505" y="40"/>
                  </a:cubicBezTo>
                  <a:cubicBezTo>
                    <a:pt x="505" y="40"/>
                    <a:pt x="505" y="40"/>
                    <a:pt x="505" y="40"/>
                  </a:cubicBezTo>
                  <a:cubicBezTo>
                    <a:pt x="505" y="40"/>
                    <a:pt x="505" y="39"/>
                    <a:pt x="505" y="39"/>
                  </a:cubicBezTo>
                  <a:cubicBezTo>
                    <a:pt x="505" y="35"/>
                    <a:pt x="503" y="31"/>
                    <a:pt x="502" y="26"/>
                  </a:cubicBezTo>
                  <a:cubicBezTo>
                    <a:pt x="499" y="21"/>
                    <a:pt x="495" y="18"/>
                    <a:pt x="491" y="16"/>
                  </a:cubicBezTo>
                  <a:cubicBezTo>
                    <a:pt x="485" y="12"/>
                    <a:pt x="480" y="11"/>
                    <a:pt x="474" y="10"/>
                  </a:cubicBezTo>
                  <a:cubicBezTo>
                    <a:pt x="466" y="9"/>
                    <a:pt x="456" y="8"/>
                    <a:pt x="445" y="8"/>
                  </a:cubicBezTo>
                  <a:cubicBezTo>
                    <a:pt x="434" y="7"/>
                    <a:pt x="422" y="7"/>
                    <a:pt x="409" y="7"/>
                  </a:cubicBezTo>
                  <a:cubicBezTo>
                    <a:pt x="381" y="7"/>
                    <a:pt x="350" y="9"/>
                    <a:pt x="320" y="11"/>
                  </a:cubicBezTo>
                  <a:cubicBezTo>
                    <a:pt x="290" y="12"/>
                    <a:pt x="191" y="17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1" y="20"/>
                    <a:pt x="161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2" y="20"/>
                    <a:pt x="162" y="20"/>
                    <a:pt x="163" y="20"/>
                  </a:cubicBezTo>
                  <a:cubicBezTo>
                    <a:pt x="162" y="20"/>
                    <a:pt x="162" y="20"/>
                    <a:pt x="161" y="20"/>
                  </a:cubicBezTo>
                  <a:cubicBezTo>
                    <a:pt x="163" y="45"/>
                    <a:pt x="169" y="102"/>
                    <a:pt x="171" y="132"/>
                  </a:cubicBezTo>
                  <a:cubicBezTo>
                    <a:pt x="172" y="161"/>
                    <a:pt x="174" y="193"/>
                    <a:pt x="174" y="221"/>
                  </a:cubicBezTo>
                  <a:cubicBezTo>
                    <a:pt x="174" y="234"/>
                    <a:pt x="174" y="246"/>
                    <a:pt x="174" y="257"/>
                  </a:cubicBezTo>
                  <a:cubicBezTo>
                    <a:pt x="173" y="268"/>
                    <a:pt x="173" y="278"/>
                    <a:pt x="171" y="286"/>
                  </a:cubicBezTo>
                  <a:cubicBezTo>
                    <a:pt x="170" y="292"/>
                    <a:pt x="169" y="297"/>
                    <a:pt x="166" y="303"/>
                  </a:cubicBezTo>
                  <a:cubicBezTo>
                    <a:pt x="164" y="307"/>
                    <a:pt x="161" y="311"/>
                    <a:pt x="155" y="314"/>
                  </a:cubicBezTo>
                  <a:cubicBezTo>
                    <a:pt x="151" y="315"/>
                    <a:pt x="146" y="317"/>
                    <a:pt x="142" y="317"/>
                  </a:cubicBezTo>
                  <a:cubicBezTo>
                    <a:pt x="142" y="317"/>
                    <a:pt x="142" y="317"/>
                    <a:pt x="141" y="317"/>
                  </a:cubicBezTo>
                  <a:cubicBezTo>
                    <a:pt x="141" y="317"/>
                    <a:pt x="141" y="317"/>
                    <a:pt x="141" y="317"/>
                  </a:cubicBezTo>
                  <a:cubicBezTo>
                    <a:pt x="133" y="317"/>
                    <a:pt x="126" y="313"/>
                    <a:pt x="121" y="310"/>
                  </a:cubicBezTo>
                  <a:cubicBezTo>
                    <a:pt x="116" y="307"/>
                    <a:pt x="111" y="303"/>
                    <a:pt x="107" y="300"/>
                  </a:cubicBezTo>
                  <a:cubicBezTo>
                    <a:pt x="98" y="293"/>
                    <a:pt x="88" y="287"/>
                    <a:pt x="71" y="284"/>
                  </a:cubicBezTo>
                  <a:cubicBezTo>
                    <a:pt x="65" y="283"/>
                    <a:pt x="60" y="282"/>
                    <a:pt x="55" y="282"/>
                  </a:cubicBezTo>
                  <a:cubicBezTo>
                    <a:pt x="44" y="282"/>
                    <a:pt x="36" y="285"/>
                    <a:pt x="30" y="289"/>
                  </a:cubicBezTo>
                  <a:cubicBezTo>
                    <a:pt x="23" y="294"/>
                    <a:pt x="18" y="300"/>
                    <a:pt x="13" y="308"/>
                  </a:cubicBezTo>
                  <a:cubicBezTo>
                    <a:pt x="4" y="325"/>
                    <a:pt x="0" y="351"/>
                    <a:pt x="0" y="380"/>
                  </a:cubicBezTo>
                  <a:cubicBezTo>
                    <a:pt x="0" y="405"/>
                    <a:pt x="8" y="427"/>
                    <a:pt x="20" y="442"/>
                  </a:cubicBezTo>
                  <a:cubicBezTo>
                    <a:pt x="32" y="457"/>
                    <a:pt x="48" y="466"/>
                    <a:pt x="66" y="466"/>
                  </a:cubicBezTo>
                  <a:cubicBezTo>
                    <a:pt x="66" y="466"/>
                    <a:pt x="67" y="466"/>
                    <a:pt x="67" y="466"/>
                  </a:cubicBezTo>
                  <a:cubicBezTo>
                    <a:pt x="71" y="465"/>
                    <a:pt x="75" y="465"/>
                    <a:pt x="78" y="464"/>
                  </a:cubicBezTo>
                  <a:cubicBezTo>
                    <a:pt x="79" y="464"/>
                    <a:pt x="80" y="463"/>
                    <a:pt x="81" y="463"/>
                  </a:cubicBezTo>
                  <a:cubicBezTo>
                    <a:pt x="91" y="460"/>
                    <a:pt x="97" y="457"/>
                    <a:pt x="103" y="453"/>
                  </a:cubicBezTo>
                  <a:cubicBezTo>
                    <a:pt x="108" y="449"/>
                    <a:pt x="112" y="445"/>
                    <a:pt x="119" y="441"/>
                  </a:cubicBezTo>
                  <a:cubicBezTo>
                    <a:pt x="124" y="438"/>
                    <a:pt x="130" y="435"/>
                    <a:pt x="137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44" y="435"/>
                    <a:pt x="149" y="436"/>
                    <a:pt x="155" y="438"/>
                  </a:cubicBezTo>
                  <a:cubicBezTo>
                    <a:pt x="162" y="442"/>
                    <a:pt x="167" y="448"/>
                    <a:pt x="169" y="454"/>
                  </a:cubicBezTo>
                  <a:cubicBezTo>
                    <a:pt x="180" y="480"/>
                    <a:pt x="178" y="504"/>
                    <a:pt x="178" y="520"/>
                  </a:cubicBezTo>
                  <a:cubicBezTo>
                    <a:pt x="176" y="572"/>
                    <a:pt x="165" y="706"/>
                    <a:pt x="162" y="737"/>
                  </a:cubicBezTo>
                  <a:cubicBezTo>
                    <a:pt x="165" y="737"/>
                    <a:pt x="168" y="737"/>
                    <a:pt x="171" y="737"/>
                  </a:cubicBezTo>
                  <a:cubicBezTo>
                    <a:pt x="270" y="738"/>
                    <a:pt x="366" y="723"/>
                    <a:pt x="455" y="697"/>
                  </a:cubicBezTo>
                  <a:cubicBezTo>
                    <a:pt x="441" y="764"/>
                    <a:pt x="381" y="848"/>
                    <a:pt x="381" y="848"/>
                  </a:cubicBezTo>
                  <a:cubicBezTo>
                    <a:pt x="997" y="560"/>
                    <a:pt x="1032" y="148"/>
                    <a:pt x="1032" y="22"/>
                  </a:cubicBezTo>
                  <a:cubicBezTo>
                    <a:pt x="1032" y="20"/>
                    <a:pt x="1032" y="18"/>
                    <a:pt x="1032" y="16"/>
                  </a:cubicBezTo>
                  <a:cubicBezTo>
                    <a:pt x="955" y="11"/>
                    <a:pt x="714" y="0"/>
                    <a:pt x="657" y="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 fontScale="85000" lnSpcReduction="20000"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/>
                  </a:solidFill>
                </a:rPr>
                <a:t>03</a:t>
              </a:r>
              <a:r>
                <a:rPr lang="en-US" altLang="zh-CN" sz="2800" b="1" dirty="0">
                  <a:solidFill>
                    <a:schemeClr val="bg1"/>
                  </a:solidFill>
                </a:rPr>
                <a:t/>
              </a:r>
              <a:br>
                <a:rPr lang="en-US" altLang="zh-CN" sz="2800" b="1" dirty="0">
                  <a:solidFill>
                    <a:schemeClr val="bg1"/>
                  </a:solidFill>
                </a:rPr>
              </a:br>
              <a:r>
                <a:rPr lang="zh-CN" altLang="en-US" sz="2800" b="1" dirty="0" smtClean="0">
                  <a:solidFill>
                    <a:schemeClr val="bg1"/>
                  </a:solidFill>
                </a:rPr>
                <a:t>位置</a:t>
              </a:r>
              <a:endParaRPr lang="en-US" altLang="zh-CN" sz="2800" b="1" dirty="0" smtClean="0">
                <a:solidFill>
                  <a:schemeClr val="bg1"/>
                </a:solidFill>
              </a:endParaRPr>
            </a:p>
            <a:p>
              <a:pPr algn="ctr"/>
              <a:r>
                <a:rPr lang="zh-CN" altLang="en-US" sz="2800" b="1" dirty="0" smtClean="0">
                  <a:solidFill>
                    <a:schemeClr val="bg1"/>
                  </a:solidFill>
                </a:rPr>
                <a:t>优势</a:t>
              </a:r>
              <a:endParaRPr lang="zh-CN" altLang="en-US" sz="28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168"/>
          <p:cNvGrpSpPr/>
          <p:nvPr/>
        </p:nvGrpSpPr>
        <p:grpSpPr>
          <a:xfrm>
            <a:off x="3733186" y="3667171"/>
            <a:ext cx="1080555" cy="911608"/>
            <a:chOff x="3814763" y="3897313"/>
            <a:chExt cx="974725" cy="8223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Freeform: Shape 169"/>
            <p:cNvSpPr>
              <a:spLocks/>
            </p:cNvSpPr>
            <p:nvPr/>
          </p:nvSpPr>
          <p:spPr bwMode="auto">
            <a:xfrm>
              <a:off x="3902075" y="3897313"/>
              <a:ext cx="161925" cy="176213"/>
            </a:xfrm>
            <a:custGeom>
              <a:avLst/>
              <a:gdLst/>
              <a:ahLst/>
              <a:cxnLst>
                <a:cxn ang="0">
                  <a:pos x="11" y="76"/>
                </a:cxn>
                <a:cxn ang="0">
                  <a:pos x="54" y="117"/>
                </a:cxn>
                <a:cxn ang="0">
                  <a:pos x="97" y="76"/>
                </a:cxn>
                <a:cxn ang="0">
                  <a:pos x="106" y="57"/>
                </a:cxn>
                <a:cxn ang="0">
                  <a:pos x="100" y="48"/>
                </a:cxn>
                <a:cxn ang="0">
                  <a:pos x="54" y="0"/>
                </a:cxn>
                <a:cxn ang="0">
                  <a:pos x="8" y="48"/>
                </a:cxn>
                <a:cxn ang="0">
                  <a:pos x="1" y="57"/>
                </a:cxn>
                <a:cxn ang="0">
                  <a:pos x="11" y="76"/>
                </a:cxn>
              </a:cxnLst>
              <a:rect l="0" t="0" r="r" b="b"/>
              <a:pathLst>
                <a:path w="107" h="117">
                  <a:moveTo>
                    <a:pt x="11" y="76"/>
                  </a:moveTo>
                  <a:cubicBezTo>
                    <a:pt x="17" y="98"/>
                    <a:pt x="31" y="117"/>
                    <a:pt x="54" y="117"/>
                  </a:cubicBezTo>
                  <a:cubicBezTo>
                    <a:pt x="77" y="117"/>
                    <a:pt x="91" y="97"/>
                    <a:pt x="97" y="76"/>
                  </a:cubicBezTo>
                  <a:cubicBezTo>
                    <a:pt x="103" y="73"/>
                    <a:pt x="107" y="64"/>
                    <a:pt x="106" y="57"/>
                  </a:cubicBezTo>
                  <a:cubicBezTo>
                    <a:pt x="106" y="52"/>
                    <a:pt x="103" y="50"/>
                    <a:pt x="100" y="48"/>
                  </a:cubicBezTo>
                  <a:cubicBezTo>
                    <a:pt x="98" y="21"/>
                    <a:pt x="81" y="0"/>
                    <a:pt x="54" y="0"/>
                  </a:cubicBezTo>
                  <a:cubicBezTo>
                    <a:pt x="27" y="0"/>
                    <a:pt x="10" y="21"/>
                    <a:pt x="8" y="48"/>
                  </a:cubicBezTo>
                  <a:cubicBezTo>
                    <a:pt x="4" y="49"/>
                    <a:pt x="1" y="52"/>
                    <a:pt x="1" y="57"/>
                  </a:cubicBezTo>
                  <a:cubicBezTo>
                    <a:pt x="0" y="64"/>
                    <a:pt x="4" y="74"/>
                    <a:pt x="11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Freeform: Shape 170"/>
            <p:cNvSpPr>
              <a:spLocks/>
            </p:cNvSpPr>
            <p:nvPr/>
          </p:nvSpPr>
          <p:spPr bwMode="auto">
            <a:xfrm>
              <a:off x="3814763" y="4044951"/>
              <a:ext cx="531813" cy="673100"/>
            </a:xfrm>
            <a:custGeom>
              <a:avLst/>
              <a:gdLst/>
              <a:ahLst/>
              <a:cxnLst>
                <a:cxn ang="0">
                  <a:pos x="254" y="133"/>
                </a:cxn>
                <a:cxn ang="0">
                  <a:pos x="307" y="80"/>
                </a:cxn>
                <a:cxn ang="0">
                  <a:pos x="349" y="12"/>
                </a:cxn>
                <a:cxn ang="0">
                  <a:pos x="340" y="3"/>
                </a:cxn>
                <a:cxn ang="0">
                  <a:pos x="277" y="53"/>
                </a:cxn>
                <a:cxn ang="0">
                  <a:pos x="248" y="84"/>
                </a:cxn>
                <a:cxn ang="0">
                  <a:pos x="221" y="87"/>
                </a:cxn>
                <a:cxn ang="0">
                  <a:pos x="189" y="48"/>
                </a:cxn>
                <a:cxn ang="0">
                  <a:pos x="185" y="44"/>
                </a:cxn>
                <a:cxn ang="0">
                  <a:pos x="155" y="30"/>
                </a:cxn>
                <a:cxn ang="0">
                  <a:pos x="142" y="26"/>
                </a:cxn>
                <a:cxn ang="0">
                  <a:pos x="123" y="88"/>
                </a:cxn>
                <a:cxn ang="0">
                  <a:pos x="123" y="38"/>
                </a:cxn>
                <a:cxn ang="0">
                  <a:pos x="108" y="30"/>
                </a:cxn>
                <a:cxn ang="0">
                  <a:pos x="105" y="50"/>
                </a:cxn>
                <a:cxn ang="0">
                  <a:pos x="81" y="26"/>
                </a:cxn>
                <a:cxn ang="0">
                  <a:pos x="81" y="26"/>
                </a:cxn>
                <a:cxn ang="0">
                  <a:pos x="30" y="46"/>
                </a:cxn>
                <a:cxn ang="0">
                  <a:pos x="5" y="221"/>
                </a:cxn>
                <a:cxn ang="0">
                  <a:pos x="42" y="224"/>
                </a:cxn>
                <a:cxn ang="0">
                  <a:pos x="51" y="90"/>
                </a:cxn>
                <a:cxn ang="0">
                  <a:pos x="52" y="211"/>
                </a:cxn>
                <a:cxn ang="0">
                  <a:pos x="53" y="419"/>
                </a:cxn>
                <a:cxn ang="0">
                  <a:pos x="79" y="445"/>
                </a:cxn>
                <a:cxn ang="0">
                  <a:pos x="105" y="419"/>
                </a:cxn>
                <a:cxn ang="0">
                  <a:pos x="118" y="246"/>
                </a:cxn>
                <a:cxn ang="0">
                  <a:pos x="144" y="445"/>
                </a:cxn>
                <a:cxn ang="0">
                  <a:pos x="144" y="445"/>
                </a:cxn>
                <a:cxn ang="0">
                  <a:pos x="170" y="225"/>
                </a:cxn>
                <a:cxn ang="0">
                  <a:pos x="171" y="90"/>
                </a:cxn>
                <a:cxn ang="0">
                  <a:pos x="171" y="90"/>
                </a:cxn>
                <a:cxn ang="0">
                  <a:pos x="203" y="126"/>
                </a:cxn>
                <a:cxn ang="0">
                  <a:pos x="217" y="139"/>
                </a:cxn>
                <a:cxn ang="0">
                  <a:pos x="225" y="143"/>
                </a:cxn>
                <a:cxn ang="0">
                  <a:pos x="231" y="144"/>
                </a:cxn>
                <a:cxn ang="0">
                  <a:pos x="245" y="140"/>
                </a:cxn>
              </a:cxnLst>
              <a:rect l="0" t="0" r="r" b="b"/>
              <a:pathLst>
                <a:path w="351" h="445">
                  <a:moveTo>
                    <a:pt x="245" y="140"/>
                  </a:moveTo>
                  <a:cubicBezTo>
                    <a:pt x="248" y="138"/>
                    <a:pt x="251" y="136"/>
                    <a:pt x="254" y="133"/>
                  </a:cubicBezTo>
                  <a:cubicBezTo>
                    <a:pt x="259" y="129"/>
                    <a:pt x="265" y="124"/>
                    <a:pt x="271" y="118"/>
                  </a:cubicBezTo>
                  <a:cubicBezTo>
                    <a:pt x="288" y="101"/>
                    <a:pt x="307" y="80"/>
                    <a:pt x="307" y="80"/>
                  </a:cubicBezTo>
                  <a:cubicBezTo>
                    <a:pt x="314" y="72"/>
                    <a:pt x="314" y="60"/>
                    <a:pt x="306" y="53"/>
                  </a:cubicBezTo>
                  <a:cubicBezTo>
                    <a:pt x="349" y="12"/>
                    <a:pt x="349" y="12"/>
                    <a:pt x="349" y="12"/>
                  </a:cubicBezTo>
                  <a:cubicBezTo>
                    <a:pt x="351" y="9"/>
                    <a:pt x="351" y="5"/>
                    <a:pt x="349" y="3"/>
                  </a:cubicBezTo>
                  <a:cubicBezTo>
                    <a:pt x="346" y="1"/>
                    <a:pt x="343" y="0"/>
                    <a:pt x="340" y="3"/>
                  </a:cubicBezTo>
                  <a:cubicBezTo>
                    <a:pt x="295" y="47"/>
                    <a:pt x="295" y="47"/>
                    <a:pt x="295" y="47"/>
                  </a:cubicBezTo>
                  <a:cubicBezTo>
                    <a:pt x="289" y="46"/>
                    <a:pt x="282" y="48"/>
                    <a:pt x="277" y="53"/>
                  </a:cubicBezTo>
                  <a:cubicBezTo>
                    <a:pt x="277" y="54"/>
                    <a:pt x="277" y="54"/>
                    <a:pt x="277" y="54"/>
                  </a:cubicBezTo>
                  <a:cubicBezTo>
                    <a:pt x="274" y="57"/>
                    <a:pt x="261" y="71"/>
                    <a:pt x="248" y="84"/>
                  </a:cubicBezTo>
                  <a:cubicBezTo>
                    <a:pt x="243" y="90"/>
                    <a:pt x="237" y="95"/>
                    <a:pt x="232" y="99"/>
                  </a:cubicBezTo>
                  <a:cubicBezTo>
                    <a:pt x="229" y="96"/>
                    <a:pt x="225" y="91"/>
                    <a:pt x="221" y="87"/>
                  </a:cubicBezTo>
                  <a:cubicBezTo>
                    <a:pt x="213" y="77"/>
                    <a:pt x="204" y="67"/>
                    <a:pt x="197" y="58"/>
                  </a:cubicBezTo>
                  <a:cubicBezTo>
                    <a:pt x="194" y="54"/>
                    <a:pt x="191" y="51"/>
                    <a:pt x="189" y="48"/>
                  </a:cubicBezTo>
                  <a:cubicBezTo>
                    <a:pt x="188" y="47"/>
                    <a:pt x="187" y="46"/>
                    <a:pt x="186" y="45"/>
                  </a:cubicBezTo>
                  <a:cubicBezTo>
                    <a:pt x="186" y="44"/>
                    <a:pt x="185" y="44"/>
                    <a:pt x="185" y="44"/>
                  </a:cubicBezTo>
                  <a:cubicBezTo>
                    <a:pt x="185" y="43"/>
                    <a:pt x="184" y="43"/>
                    <a:pt x="184" y="42"/>
                  </a:cubicBezTo>
                  <a:cubicBezTo>
                    <a:pt x="182" y="39"/>
                    <a:pt x="175" y="35"/>
                    <a:pt x="155" y="30"/>
                  </a:cubicBezTo>
                  <a:cubicBezTo>
                    <a:pt x="150" y="28"/>
                    <a:pt x="146" y="27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36"/>
                    <a:pt x="137" y="59"/>
                    <a:pt x="123" y="88"/>
                  </a:cubicBezTo>
                  <a:cubicBezTo>
                    <a:pt x="121" y="69"/>
                    <a:pt x="118" y="52"/>
                    <a:pt x="117" y="50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2"/>
                    <a:pt x="102" y="69"/>
                    <a:pt x="99" y="88"/>
                  </a:cubicBezTo>
                  <a:cubicBezTo>
                    <a:pt x="86" y="59"/>
                    <a:pt x="82" y="3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77" y="27"/>
                    <a:pt x="73" y="28"/>
                    <a:pt x="70" y="30"/>
                  </a:cubicBezTo>
                  <a:cubicBezTo>
                    <a:pt x="57" y="34"/>
                    <a:pt x="40" y="40"/>
                    <a:pt x="30" y="46"/>
                  </a:cubicBezTo>
                  <a:cubicBezTo>
                    <a:pt x="25" y="51"/>
                    <a:pt x="8" y="75"/>
                    <a:pt x="2" y="152"/>
                  </a:cubicBezTo>
                  <a:cubicBezTo>
                    <a:pt x="0" y="175"/>
                    <a:pt x="5" y="221"/>
                    <a:pt x="5" y="221"/>
                  </a:cubicBezTo>
                  <a:cubicBezTo>
                    <a:pt x="8" y="234"/>
                    <a:pt x="9" y="244"/>
                    <a:pt x="22" y="245"/>
                  </a:cubicBezTo>
                  <a:cubicBezTo>
                    <a:pt x="36" y="245"/>
                    <a:pt x="42" y="235"/>
                    <a:pt x="42" y="224"/>
                  </a:cubicBezTo>
                  <a:cubicBezTo>
                    <a:pt x="42" y="224"/>
                    <a:pt x="38" y="186"/>
                    <a:pt x="40" y="154"/>
                  </a:cubicBezTo>
                  <a:cubicBezTo>
                    <a:pt x="41" y="128"/>
                    <a:pt x="48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211"/>
                    <a:pt x="52" y="211"/>
                    <a:pt x="52" y="211"/>
                  </a:cubicBezTo>
                  <a:cubicBezTo>
                    <a:pt x="52" y="216"/>
                    <a:pt x="52" y="221"/>
                    <a:pt x="53" y="225"/>
                  </a:cubicBezTo>
                  <a:cubicBezTo>
                    <a:pt x="53" y="419"/>
                    <a:pt x="53" y="419"/>
                    <a:pt x="53" y="419"/>
                  </a:cubicBezTo>
                  <a:cubicBezTo>
                    <a:pt x="53" y="433"/>
                    <a:pt x="65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93" y="445"/>
                    <a:pt x="105" y="433"/>
                    <a:pt x="105" y="41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18" y="246"/>
                    <a:pt x="118" y="246"/>
                    <a:pt x="118" y="246"/>
                  </a:cubicBezTo>
                  <a:cubicBezTo>
                    <a:pt x="118" y="419"/>
                    <a:pt x="118" y="419"/>
                    <a:pt x="118" y="419"/>
                  </a:cubicBezTo>
                  <a:cubicBezTo>
                    <a:pt x="118" y="433"/>
                    <a:pt x="129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58" y="445"/>
                    <a:pt x="170" y="433"/>
                    <a:pt x="170" y="419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1" y="221"/>
                    <a:pt x="171" y="216"/>
                    <a:pt x="171" y="211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5" y="94"/>
                    <a:pt x="179" y="98"/>
                    <a:pt x="182" y="102"/>
                  </a:cubicBezTo>
                  <a:cubicBezTo>
                    <a:pt x="189" y="111"/>
                    <a:pt x="197" y="119"/>
                    <a:pt x="203" y="126"/>
                  </a:cubicBezTo>
                  <a:cubicBezTo>
                    <a:pt x="207" y="130"/>
                    <a:pt x="209" y="133"/>
                    <a:pt x="212" y="135"/>
                  </a:cubicBezTo>
                  <a:cubicBezTo>
                    <a:pt x="214" y="137"/>
                    <a:pt x="215" y="138"/>
                    <a:pt x="217" y="139"/>
                  </a:cubicBezTo>
                  <a:cubicBezTo>
                    <a:pt x="218" y="140"/>
                    <a:pt x="218" y="140"/>
                    <a:pt x="220" y="141"/>
                  </a:cubicBezTo>
                  <a:cubicBezTo>
                    <a:pt x="221" y="142"/>
                    <a:pt x="222" y="143"/>
                    <a:pt x="225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4"/>
                    <a:pt x="229" y="144"/>
                    <a:pt x="231" y="144"/>
                  </a:cubicBezTo>
                  <a:cubicBezTo>
                    <a:pt x="234" y="144"/>
                    <a:pt x="236" y="144"/>
                    <a:pt x="238" y="143"/>
                  </a:cubicBezTo>
                  <a:cubicBezTo>
                    <a:pt x="241" y="142"/>
                    <a:pt x="243" y="141"/>
                    <a:pt x="245" y="1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Freeform: Shape 171"/>
            <p:cNvSpPr>
              <a:spLocks/>
            </p:cNvSpPr>
            <p:nvPr/>
          </p:nvSpPr>
          <p:spPr bwMode="auto">
            <a:xfrm>
              <a:off x="4170363" y="3913188"/>
              <a:ext cx="619125" cy="806450"/>
            </a:xfrm>
            <a:custGeom>
              <a:avLst/>
              <a:gdLst/>
              <a:ahLst/>
              <a:cxnLst>
                <a:cxn ang="0">
                  <a:pos x="394" y="34"/>
                </a:cxn>
                <a:cxn ang="0">
                  <a:pos x="409" y="19"/>
                </a:cxn>
                <a:cxn ang="0">
                  <a:pos x="409" y="15"/>
                </a:cxn>
                <a:cxn ang="0">
                  <a:pos x="39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14" y="34"/>
                </a:cxn>
                <a:cxn ang="0">
                  <a:pos x="22" y="34"/>
                </a:cxn>
                <a:cxn ang="0">
                  <a:pos x="22" y="149"/>
                </a:cxn>
                <a:cxn ang="0">
                  <a:pos x="35" y="135"/>
                </a:cxn>
                <a:cxn ang="0">
                  <a:pos x="36" y="135"/>
                </a:cxn>
                <a:cxn ang="0">
                  <a:pos x="39" y="132"/>
                </a:cxn>
                <a:cxn ang="0">
                  <a:pos x="39" y="34"/>
                </a:cxn>
                <a:cxn ang="0">
                  <a:pos x="370" y="34"/>
                </a:cxn>
                <a:cxn ang="0">
                  <a:pos x="370" y="282"/>
                </a:cxn>
                <a:cxn ang="0">
                  <a:pos x="39" y="282"/>
                </a:cxn>
                <a:cxn ang="0">
                  <a:pos x="39" y="214"/>
                </a:cxn>
                <a:cxn ang="0">
                  <a:pos x="24" y="227"/>
                </a:cxn>
                <a:cxn ang="0">
                  <a:pos x="22" y="229"/>
                </a:cxn>
                <a:cxn ang="0">
                  <a:pos x="22" y="282"/>
                </a:cxn>
                <a:cxn ang="0">
                  <a:pos x="14" y="282"/>
                </a:cxn>
                <a:cxn ang="0">
                  <a:pos x="0" y="297"/>
                </a:cxn>
                <a:cxn ang="0">
                  <a:pos x="0" y="301"/>
                </a:cxn>
                <a:cxn ang="0">
                  <a:pos x="14" y="316"/>
                </a:cxn>
                <a:cxn ang="0">
                  <a:pos x="191" y="316"/>
                </a:cxn>
                <a:cxn ang="0">
                  <a:pos x="191" y="415"/>
                </a:cxn>
                <a:cxn ang="0">
                  <a:pos x="190" y="417"/>
                </a:cxn>
                <a:cxn ang="0">
                  <a:pos x="97" y="509"/>
                </a:cxn>
                <a:cxn ang="0">
                  <a:pos x="97" y="523"/>
                </a:cxn>
                <a:cxn ang="0">
                  <a:pos x="102" y="529"/>
                </a:cxn>
                <a:cxn ang="0">
                  <a:pos x="116" y="529"/>
                </a:cxn>
                <a:cxn ang="0">
                  <a:pos x="190" y="455"/>
                </a:cxn>
                <a:cxn ang="0">
                  <a:pos x="191" y="454"/>
                </a:cxn>
                <a:cxn ang="0">
                  <a:pos x="191" y="505"/>
                </a:cxn>
                <a:cxn ang="0">
                  <a:pos x="201" y="515"/>
                </a:cxn>
                <a:cxn ang="0">
                  <a:pos x="209" y="515"/>
                </a:cxn>
                <a:cxn ang="0">
                  <a:pos x="219" y="505"/>
                </a:cxn>
                <a:cxn ang="0">
                  <a:pos x="219" y="459"/>
                </a:cxn>
                <a:cxn ang="0">
                  <a:pos x="289" y="529"/>
                </a:cxn>
                <a:cxn ang="0">
                  <a:pos x="303" y="529"/>
                </a:cxn>
                <a:cxn ang="0">
                  <a:pos x="308" y="523"/>
                </a:cxn>
                <a:cxn ang="0">
                  <a:pos x="308" y="509"/>
                </a:cxn>
                <a:cxn ang="0">
                  <a:pos x="219" y="420"/>
                </a:cxn>
                <a:cxn ang="0">
                  <a:pos x="219" y="316"/>
                </a:cxn>
                <a:cxn ang="0">
                  <a:pos x="394" y="316"/>
                </a:cxn>
                <a:cxn ang="0">
                  <a:pos x="409" y="301"/>
                </a:cxn>
                <a:cxn ang="0">
                  <a:pos x="409" y="297"/>
                </a:cxn>
                <a:cxn ang="0">
                  <a:pos x="394" y="282"/>
                </a:cxn>
                <a:cxn ang="0">
                  <a:pos x="386" y="282"/>
                </a:cxn>
                <a:cxn ang="0">
                  <a:pos x="386" y="34"/>
                </a:cxn>
                <a:cxn ang="0">
                  <a:pos x="394" y="34"/>
                </a:cxn>
              </a:cxnLst>
              <a:rect l="0" t="0" r="r" b="b"/>
              <a:pathLst>
                <a:path w="409" h="533">
                  <a:moveTo>
                    <a:pt x="394" y="34"/>
                  </a:moveTo>
                  <a:cubicBezTo>
                    <a:pt x="402" y="34"/>
                    <a:pt x="409" y="27"/>
                    <a:pt x="409" y="19"/>
                  </a:cubicBezTo>
                  <a:cubicBezTo>
                    <a:pt x="409" y="15"/>
                    <a:pt x="409" y="15"/>
                    <a:pt x="409" y="15"/>
                  </a:cubicBezTo>
                  <a:cubicBezTo>
                    <a:pt x="409" y="7"/>
                    <a:pt x="402" y="0"/>
                    <a:pt x="39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7"/>
                    <a:pt x="6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9" y="142"/>
                    <a:pt x="34" y="137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4"/>
                    <a:pt x="38" y="133"/>
                    <a:pt x="39" y="132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0" y="34"/>
                    <a:pt x="370" y="34"/>
                    <a:pt x="370" y="34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9" y="282"/>
                    <a:pt x="39" y="282"/>
                    <a:pt x="39" y="282"/>
                  </a:cubicBezTo>
                  <a:cubicBezTo>
                    <a:pt x="39" y="214"/>
                    <a:pt x="39" y="214"/>
                    <a:pt x="39" y="214"/>
                  </a:cubicBezTo>
                  <a:cubicBezTo>
                    <a:pt x="33" y="219"/>
                    <a:pt x="29" y="224"/>
                    <a:pt x="24" y="227"/>
                  </a:cubicBezTo>
                  <a:cubicBezTo>
                    <a:pt x="24" y="228"/>
                    <a:pt x="23" y="228"/>
                    <a:pt x="22" y="22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6" y="282"/>
                    <a:pt x="0" y="289"/>
                    <a:pt x="0" y="297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9"/>
                    <a:pt x="6" y="316"/>
                    <a:pt x="14" y="316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6"/>
                    <a:pt x="190" y="416"/>
                    <a:pt x="190" y="417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93" y="513"/>
                    <a:pt x="93" y="520"/>
                    <a:pt x="97" y="523"/>
                  </a:cubicBezTo>
                  <a:cubicBezTo>
                    <a:pt x="102" y="529"/>
                    <a:pt x="102" y="529"/>
                    <a:pt x="102" y="529"/>
                  </a:cubicBezTo>
                  <a:cubicBezTo>
                    <a:pt x="106" y="533"/>
                    <a:pt x="113" y="533"/>
                    <a:pt x="116" y="529"/>
                  </a:cubicBezTo>
                  <a:cubicBezTo>
                    <a:pt x="190" y="455"/>
                    <a:pt x="190" y="455"/>
                    <a:pt x="190" y="455"/>
                  </a:cubicBezTo>
                  <a:cubicBezTo>
                    <a:pt x="190" y="455"/>
                    <a:pt x="191" y="454"/>
                    <a:pt x="191" y="454"/>
                  </a:cubicBezTo>
                  <a:cubicBezTo>
                    <a:pt x="191" y="505"/>
                    <a:pt x="191" y="505"/>
                    <a:pt x="191" y="505"/>
                  </a:cubicBezTo>
                  <a:cubicBezTo>
                    <a:pt x="191" y="511"/>
                    <a:pt x="196" y="515"/>
                    <a:pt x="201" y="515"/>
                  </a:cubicBezTo>
                  <a:cubicBezTo>
                    <a:pt x="209" y="515"/>
                    <a:pt x="209" y="515"/>
                    <a:pt x="209" y="515"/>
                  </a:cubicBezTo>
                  <a:cubicBezTo>
                    <a:pt x="214" y="515"/>
                    <a:pt x="219" y="511"/>
                    <a:pt x="219" y="505"/>
                  </a:cubicBezTo>
                  <a:cubicBezTo>
                    <a:pt x="219" y="459"/>
                    <a:pt x="219" y="459"/>
                    <a:pt x="219" y="459"/>
                  </a:cubicBezTo>
                  <a:cubicBezTo>
                    <a:pt x="289" y="529"/>
                    <a:pt x="289" y="529"/>
                    <a:pt x="289" y="529"/>
                  </a:cubicBezTo>
                  <a:cubicBezTo>
                    <a:pt x="293" y="533"/>
                    <a:pt x="299" y="533"/>
                    <a:pt x="303" y="529"/>
                  </a:cubicBezTo>
                  <a:cubicBezTo>
                    <a:pt x="308" y="523"/>
                    <a:pt x="308" y="523"/>
                    <a:pt x="308" y="523"/>
                  </a:cubicBezTo>
                  <a:cubicBezTo>
                    <a:pt x="312" y="520"/>
                    <a:pt x="312" y="513"/>
                    <a:pt x="308" y="509"/>
                  </a:cubicBezTo>
                  <a:cubicBezTo>
                    <a:pt x="219" y="420"/>
                    <a:pt x="219" y="420"/>
                    <a:pt x="219" y="420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394" y="316"/>
                    <a:pt x="394" y="316"/>
                    <a:pt x="394" y="316"/>
                  </a:cubicBezTo>
                  <a:cubicBezTo>
                    <a:pt x="402" y="316"/>
                    <a:pt x="409" y="309"/>
                    <a:pt x="409" y="301"/>
                  </a:cubicBezTo>
                  <a:cubicBezTo>
                    <a:pt x="409" y="297"/>
                    <a:pt x="409" y="297"/>
                    <a:pt x="409" y="297"/>
                  </a:cubicBezTo>
                  <a:cubicBezTo>
                    <a:pt x="409" y="289"/>
                    <a:pt x="402" y="282"/>
                    <a:pt x="394" y="282"/>
                  </a:cubicBezTo>
                  <a:cubicBezTo>
                    <a:pt x="386" y="282"/>
                    <a:pt x="386" y="282"/>
                    <a:pt x="386" y="282"/>
                  </a:cubicBezTo>
                  <a:cubicBezTo>
                    <a:pt x="386" y="34"/>
                    <a:pt x="386" y="34"/>
                    <a:pt x="386" y="34"/>
                  </a:cubicBezTo>
                  <a:lnTo>
                    <a:pt x="394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Freeform: Shape 172"/>
            <p:cNvSpPr>
              <a:spLocks/>
            </p:cNvSpPr>
            <p:nvPr/>
          </p:nvSpPr>
          <p:spPr bwMode="auto">
            <a:xfrm>
              <a:off x="4329113" y="4249738"/>
              <a:ext cx="46038" cy="33338"/>
            </a:xfrm>
            <a:custGeom>
              <a:avLst/>
              <a:gdLst/>
              <a:ahLst/>
              <a:cxnLst>
                <a:cxn ang="0">
                  <a:pos x="30" y="19"/>
                </a:cxn>
                <a:cxn ang="0">
                  <a:pos x="30" y="0"/>
                </a:cxn>
                <a:cxn ang="0">
                  <a:pos x="1" y="22"/>
                </a:cxn>
                <a:cxn ang="0">
                  <a:pos x="27" y="22"/>
                </a:cxn>
                <a:cxn ang="0">
                  <a:pos x="30" y="19"/>
                </a:cxn>
              </a:cxnLst>
              <a:rect l="0" t="0" r="r" b="b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Freeform: Shape 173"/>
            <p:cNvSpPr>
              <a:spLocks/>
            </p:cNvSpPr>
            <p:nvPr/>
          </p:nvSpPr>
          <p:spPr bwMode="auto">
            <a:xfrm>
              <a:off x="4389438" y="4202113"/>
              <a:ext cx="49213" cy="80963"/>
            </a:xfrm>
            <a:custGeom>
              <a:avLst/>
              <a:gdLst/>
              <a:ahLst/>
              <a:cxnLst>
                <a:cxn ang="0">
                  <a:pos x="29" y="53"/>
                </a:cxn>
                <a:cxn ang="0">
                  <a:pos x="32" y="50"/>
                </a:cxn>
                <a:cxn ang="0">
                  <a:pos x="32" y="0"/>
                </a:cxn>
                <a:cxn ang="0">
                  <a:pos x="0" y="23"/>
                </a:cxn>
                <a:cxn ang="0">
                  <a:pos x="0" y="24"/>
                </a:cxn>
                <a:cxn ang="0">
                  <a:pos x="0" y="50"/>
                </a:cxn>
                <a:cxn ang="0">
                  <a:pos x="2" y="53"/>
                </a:cxn>
                <a:cxn ang="0">
                  <a:pos x="29" y="53"/>
                </a:cxn>
              </a:cxnLst>
              <a:rect l="0" t="0" r="r" b="b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Freeform: Shape 174"/>
            <p:cNvSpPr>
              <a:spLocks/>
            </p:cNvSpPr>
            <p:nvPr/>
          </p:nvSpPr>
          <p:spPr bwMode="auto">
            <a:xfrm>
              <a:off x="4451350" y="4164013"/>
              <a:ext cx="49213" cy="119063"/>
            </a:xfrm>
            <a:custGeom>
              <a:avLst/>
              <a:gdLst/>
              <a:ahLst/>
              <a:cxnLst>
                <a:cxn ang="0">
                  <a:pos x="29" y="78"/>
                </a:cxn>
                <a:cxn ang="0">
                  <a:pos x="32" y="75"/>
                </a:cxn>
                <a:cxn ang="0">
                  <a:pos x="32" y="9"/>
                </a:cxn>
                <a:cxn ang="0">
                  <a:pos x="23" y="0"/>
                </a:cxn>
                <a:cxn ang="0">
                  <a:pos x="10" y="10"/>
                </a:cxn>
                <a:cxn ang="0">
                  <a:pos x="0" y="17"/>
                </a:cxn>
                <a:cxn ang="0">
                  <a:pos x="0" y="75"/>
                </a:cxn>
                <a:cxn ang="0">
                  <a:pos x="3" y="78"/>
                </a:cxn>
                <a:cxn ang="0">
                  <a:pos x="29" y="78"/>
                </a:cxn>
              </a:cxnLst>
              <a:rect l="0" t="0" r="r" b="b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Freeform: Shape 175"/>
            <p:cNvSpPr>
              <a:spLocks/>
            </p:cNvSpPr>
            <p:nvPr/>
          </p:nvSpPr>
          <p:spPr bwMode="auto">
            <a:xfrm>
              <a:off x="4513263" y="4181476"/>
              <a:ext cx="49213" cy="101600"/>
            </a:xfrm>
            <a:custGeom>
              <a:avLst/>
              <a:gdLst/>
              <a:ahLst/>
              <a:cxnLst>
                <a:cxn ang="0">
                  <a:pos x="30" y="67"/>
                </a:cxn>
                <a:cxn ang="0">
                  <a:pos x="32" y="64"/>
                </a:cxn>
                <a:cxn ang="0">
                  <a:pos x="32" y="0"/>
                </a:cxn>
                <a:cxn ang="0">
                  <a:pos x="20" y="10"/>
                </a:cxn>
                <a:cxn ang="0">
                  <a:pos x="16" y="13"/>
                </a:cxn>
                <a:cxn ang="0">
                  <a:pos x="5" y="12"/>
                </a:cxn>
                <a:cxn ang="0">
                  <a:pos x="4" y="11"/>
                </a:cxn>
                <a:cxn ang="0">
                  <a:pos x="0" y="7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30" y="67"/>
                </a:cxn>
              </a:cxnLst>
              <a:rect l="0" t="0" r="r" b="b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Freeform: Shape 176"/>
            <p:cNvSpPr>
              <a:spLocks/>
            </p:cNvSpPr>
            <p:nvPr/>
          </p:nvSpPr>
          <p:spPr bwMode="auto">
            <a:xfrm>
              <a:off x="4576763" y="4132263"/>
              <a:ext cx="49213" cy="150813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2" y="96"/>
                </a:cxn>
                <a:cxn ang="0">
                  <a:pos x="32" y="0"/>
                </a:cxn>
                <a:cxn ang="0">
                  <a:pos x="13" y="15"/>
                </a:cxn>
                <a:cxn ang="0">
                  <a:pos x="0" y="25"/>
                </a:cxn>
                <a:cxn ang="0">
                  <a:pos x="0" y="96"/>
                </a:cxn>
                <a:cxn ang="0">
                  <a:pos x="3" y="99"/>
                </a:cxn>
                <a:cxn ang="0">
                  <a:pos x="29" y="99"/>
                </a:cxn>
              </a:cxnLst>
              <a:rect l="0" t="0" r="r" b="b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Freeform: Shape 177"/>
            <p:cNvSpPr>
              <a:spLocks/>
            </p:cNvSpPr>
            <p:nvPr/>
          </p:nvSpPr>
          <p:spPr bwMode="auto">
            <a:xfrm>
              <a:off x="4294188" y="4054476"/>
              <a:ext cx="374650" cy="217488"/>
            </a:xfrm>
            <a:custGeom>
              <a:avLst/>
              <a:gdLst/>
              <a:ahLst/>
              <a:cxnLst>
                <a:cxn ang="0">
                  <a:pos x="248" y="8"/>
                </a:cxn>
                <a:cxn ang="0">
                  <a:pos x="245" y="2"/>
                </a:cxn>
                <a:cxn ang="0">
                  <a:pos x="239" y="0"/>
                </a:cxn>
                <a:cxn ang="0">
                  <a:pos x="230" y="0"/>
                </a:cxn>
                <a:cxn ang="0">
                  <a:pos x="200" y="0"/>
                </a:cxn>
                <a:cxn ang="0">
                  <a:pos x="197" y="1"/>
                </a:cxn>
                <a:cxn ang="0">
                  <a:pos x="196" y="1"/>
                </a:cxn>
                <a:cxn ang="0">
                  <a:pos x="191" y="8"/>
                </a:cxn>
                <a:cxn ang="0">
                  <a:pos x="197" y="16"/>
                </a:cxn>
                <a:cxn ang="0">
                  <a:pos x="200" y="17"/>
                </a:cxn>
                <a:cxn ang="0">
                  <a:pos x="210" y="17"/>
                </a:cxn>
                <a:cxn ang="0">
                  <a:pos x="215" y="17"/>
                </a:cxn>
                <a:cxn ang="0">
                  <a:pos x="206" y="24"/>
                </a:cxn>
                <a:cxn ang="0">
                  <a:pos x="189" y="39"/>
                </a:cxn>
                <a:cxn ang="0">
                  <a:pos x="179" y="47"/>
                </a:cxn>
                <a:cxn ang="0">
                  <a:pos x="166" y="57"/>
                </a:cxn>
                <a:cxn ang="0">
                  <a:pos x="158" y="63"/>
                </a:cxn>
                <a:cxn ang="0">
                  <a:pos x="150" y="55"/>
                </a:cxn>
                <a:cxn ang="0">
                  <a:pos x="146" y="52"/>
                </a:cxn>
                <a:cxn ang="0">
                  <a:pos x="136" y="42"/>
                </a:cxn>
                <a:cxn ang="0">
                  <a:pos x="134" y="40"/>
                </a:cxn>
                <a:cxn ang="0">
                  <a:pos x="123" y="39"/>
                </a:cxn>
                <a:cxn ang="0">
                  <a:pos x="114" y="46"/>
                </a:cxn>
                <a:cxn ang="0">
                  <a:pos x="104" y="54"/>
                </a:cxn>
                <a:cxn ang="0">
                  <a:pos x="97" y="58"/>
                </a:cxn>
                <a:cxn ang="0">
                  <a:pos x="94" y="61"/>
                </a:cxn>
                <a:cxn ang="0">
                  <a:pos x="62" y="85"/>
                </a:cxn>
                <a:cxn ang="0">
                  <a:pos x="61" y="86"/>
                </a:cxn>
                <a:cxn ang="0">
                  <a:pos x="51" y="93"/>
                </a:cxn>
                <a:cxn ang="0">
                  <a:pos x="9" y="124"/>
                </a:cxn>
                <a:cxn ang="0">
                  <a:pos x="4" y="128"/>
                </a:cxn>
                <a:cxn ang="0">
                  <a:pos x="3" y="140"/>
                </a:cxn>
                <a:cxn ang="0">
                  <a:pos x="11" y="143"/>
                </a:cxn>
                <a:cxn ang="0">
                  <a:pos x="15" y="142"/>
                </a:cxn>
                <a:cxn ang="0">
                  <a:pos x="51" y="114"/>
                </a:cxn>
                <a:cxn ang="0">
                  <a:pos x="61" y="107"/>
                </a:cxn>
                <a:cxn ang="0">
                  <a:pos x="62" y="107"/>
                </a:cxn>
                <a:cxn ang="0">
                  <a:pos x="94" y="82"/>
                </a:cxn>
                <a:cxn ang="0">
                  <a:pos x="98" y="80"/>
                </a:cxn>
                <a:cxn ang="0">
                  <a:pos x="104" y="75"/>
                </a:cxn>
                <a:cxn ang="0">
                  <a:pos x="114" y="67"/>
                </a:cxn>
                <a:cxn ang="0">
                  <a:pos x="127" y="57"/>
                </a:cxn>
                <a:cxn ang="0">
                  <a:pos x="136" y="66"/>
                </a:cxn>
                <a:cxn ang="0">
                  <a:pos x="146" y="76"/>
                </a:cxn>
                <a:cxn ang="0">
                  <a:pos x="150" y="79"/>
                </a:cxn>
                <a:cxn ang="0">
                  <a:pos x="151" y="81"/>
                </a:cxn>
                <a:cxn ang="0">
                  <a:pos x="162" y="82"/>
                </a:cxn>
                <a:cxn ang="0">
                  <a:pos x="166" y="79"/>
                </a:cxn>
                <a:cxn ang="0">
                  <a:pos x="179" y="69"/>
                </a:cxn>
                <a:cxn ang="0">
                  <a:pos x="189" y="61"/>
                </a:cxn>
                <a:cxn ang="0">
                  <a:pos x="202" y="51"/>
                </a:cxn>
                <a:cxn ang="0">
                  <a:pos x="230" y="27"/>
                </a:cxn>
                <a:cxn ang="0">
                  <a:pos x="231" y="26"/>
                </a:cxn>
                <a:cxn ang="0">
                  <a:pos x="231" y="46"/>
                </a:cxn>
                <a:cxn ang="0">
                  <a:pos x="239" y="54"/>
                </a:cxn>
                <a:cxn ang="0">
                  <a:pos x="248" y="46"/>
                </a:cxn>
                <a:cxn ang="0">
                  <a:pos x="248" y="8"/>
                </a:cxn>
              </a:cxnLst>
              <a:rect l="0" t="0" r="r" b="b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6" name="Group 34"/>
          <p:cNvGrpSpPr/>
          <p:nvPr/>
        </p:nvGrpSpPr>
        <p:grpSpPr>
          <a:xfrm>
            <a:off x="6017486" y="1068613"/>
            <a:ext cx="2184893" cy="717319"/>
            <a:chOff x="1415480" y="1651350"/>
            <a:chExt cx="2913191" cy="956425"/>
          </a:xfrm>
        </p:grpSpPr>
        <p:sp>
          <p:nvSpPr>
            <p:cNvPr id="16" name="TextBox 35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Autofit/>
            </a:bodyPr>
            <a:lstStyle/>
            <a:p>
              <a:pPr algn="l" latinLnBrk="0"/>
              <a:r>
                <a:rPr lang="zh-CN" altLang="en-US" sz="1600" dirty="0" smtClean="0">
                  <a:solidFill>
                    <a:schemeClr val="accent4">
                      <a:lumMod val="100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许愿池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TextBox 36"/>
            <p:cNvSpPr txBox="1">
              <a:spLocks/>
            </p:cNvSpPr>
            <p:nvPr/>
          </p:nvSpPr>
          <p:spPr bwMode="auto">
            <a:xfrm>
              <a:off x="1415480" y="2051597"/>
              <a:ext cx="2913191" cy="556178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用户可许愿想要交换到的物品</a:t>
              </a:r>
              <a:endParaRPr lang="zh-CN" altLang="en-US" sz="1400" b="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Group 37"/>
          <p:cNvGrpSpPr/>
          <p:nvPr/>
        </p:nvGrpSpPr>
        <p:grpSpPr>
          <a:xfrm>
            <a:off x="6017486" y="2416104"/>
            <a:ext cx="2184893" cy="715657"/>
            <a:chOff x="1415480" y="1651350"/>
            <a:chExt cx="2913191" cy="954208"/>
          </a:xfrm>
        </p:grpSpPr>
        <p:sp>
          <p:nvSpPr>
            <p:cNvPr id="14" name="TextBox 38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Autofit/>
            </a:bodyPr>
            <a:lstStyle/>
            <a:p>
              <a:pPr algn="l" latinLnBrk="0"/>
              <a:r>
                <a:rPr lang="zh-CN" altLang="en-US" sz="1600" dirty="0" smtClean="0">
                  <a:solidFill>
                    <a:schemeClr val="accent1">
                      <a:lumMod val="100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位置优势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39"/>
            <p:cNvSpPr txBox="1">
              <a:spLocks/>
            </p:cNvSpPr>
            <p:nvPr/>
          </p:nvSpPr>
          <p:spPr bwMode="auto">
            <a:xfrm>
              <a:off x="1415480" y="2049380"/>
              <a:ext cx="2913191" cy="556178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附近的用户可进行交换</a:t>
              </a:r>
              <a:endParaRPr lang="zh-CN" altLang="en-US" sz="1400" b="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1403363" y="1068614"/>
            <a:ext cx="1724430" cy="788757"/>
            <a:chOff x="793990" y="1227225"/>
            <a:chExt cx="2299240" cy="1051675"/>
          </a:xfrm>
        </p:grpSpPr>
        <p:sp>
          <p:nvSpPr>
            <p:cNvPr id="12" name="TextBox 41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Autofit/>
            </a:bodyPr>
            <a:lstStyle/>
            <a:p>
              <a:pPr algn="r" latinLnBrk="0"/>
              <a:r>
                <a:rPr lang="zh-CN" altLang="en-US" sz="1600" dirty="0" smtClean="0">
                  <a:solidFill>
                    <a:schemeClr val="accent3">
                      <a:lumMod val="100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物物交换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42"/>
            <p:cNvSpPr txBox="1">
              <a:spLocks/>
            </p:cNvSpPr>
            <p:nvPr/>
          </p:nvSpPr>
          <p:spPr bwMode="auto">
            <a:xfrm>
              <a:off x="793990" y="1722722"/>
              <a:ext cx="2299240" cy="556178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物物直接交换或白拿物品</a:t>
              </a:r>
              <a:endParaRPr lang="zh-CN" altLang="en-US" sz="1400" b="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1403363" y="2397601"/>
            <a:ext cx="1724430" cy="745654"/>
            <a:chOff x="793990" y="1227225"/>
            <a:chExt cx="2299240" cy="994204"/>
          </a:xfrm>
        </p:grpSpPr>
        <p:sp>
          <p:nvSpPr>
            <p:cNvPr id="10" name="TextBox 44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Autofit/>
            </a:bodyPr>
            <a:lstStyle/>
            <a:p>
              <a:pPr algn="r" latinLnBrk="0"/>
              <a:r>
                <a:rPr lang="zh-CN" altLang="en-US" sz="1600" dirty="0" smtClean="0">
                  <a:solidFill>
                    <a:schemeClr val="accent2">
                      <a:lumMod val="100000"/>
                    </a:schemeClr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积分奖励</a:t>
              </a:r>
              <a:endParaRPr lang="zh-CN" altLang="en-US" sz="1600" dirty="0">
                <a:solidFill>
                  <a:schemeClr val="accent2">
                    <a:lumMod val="100000"/>
                  </a:schemeClr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45"/>
            <p:cNvSpPr txBox="1">
              <a:spLocks/>
            </p:cNvSpPr>
            <p:nvPr/>
          </p:nvSpPr>
          <p:spPr bwMode="auto">
            <a:xfrm>
              <a:off x="793990" y="1665251"/>
              <a:ext cx="2299240" cy="556178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 b="0" dirty="0" smtClean="0">
                  <a:solidFill>
                    <a:schemeClr val="tx1"/>
                  </a:solidFill>
                  <a:effectLst/>
                  <a:latin typeface="微软雅黑" pitchFamily="34" charset="-122"/>
                  <a:ea typeface="微软雅黑" pitchFamily="34" charset="-122"/>
                </a:rPr>
                <a:t>用户可获得额外积分奖励</a:t>
              </a:r>
              <a:endParaRPr lang="zh-CN" altLang="en-US" sz="1400" b="0" dirty="0">
                <a:solidFill>
                  <a:schemeClr val="tx1"/>
                </a:solidFill>
                <a:effectLst/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F626419C-BC74-4E1A-B059-C726483BB929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976993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8"/>
          <p:cNvSpPr txBox="1"/>
          <p:nvPr/>
        </p:nvSpPr>
        <p:spPr>
          <a:xfrm>
            <a:off x="2843808" y="1923678"/>
            <a:ext cx="2816801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5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谢谢欣赏</a:t>
            </a:r>
            <a:endParaRPr lang="en-GB" altLang="zh-CN" sz="5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52F59D5-41B2-46E6-85CA-8514B40FC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81F2765-92D5-4AE8-9348-B0A36F65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0DDE0955-C91C-41FA-8712-B1363079C2B7}"/>
              </a:ext>
            </a:extLst>
          </p:cNvPr>
          <p:cNvGrpSpPr/>
          <p:nvPr/>
        </p:nvGrpSpPr>
        <p:grpSpPr>
          <a:xfrm>
            <a:off x="3131840" y="1347614"/>
            <a:ext cx="4428494" cy="446666"/>
            <a:chOff x="3143672" y="1988840"/>
            <a:chExt cx="5904658" cy="595554"/>
          </a:xfrm>
        </p:grpSpPr>
        <p:sp>
          <p:nvSpPr>
            <p:cNvPr id="39" name="平行四边形 38">
              <a:extLst>
                <a:ext uri="{FF2B5EF4-FFF2-40B4-BE49-F238E27FC236}">
                  <a16:creationId xmlns="" xmlns:a16="http://schemas.microsoft.com/office/drawing/2014/main" id="{96DD72BE-2ED2-4FC7-80F3-B6A61B3E71FF}"/>
                </a:ext>
              </a:extLst>
            </p:cNvPr>
            <p:cNvSpPr/>
            <p:nvPr/>
          </p:nvSpPr>
          <p:spPr bwMode="auto">
            <a:xfrm>
              <a:off x="3701334" y="1988840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1">
                      <a:lumMod val="100000"/>
                    </a:schemeClr>
                  </a:solidFill>
                </a:rPr>
                <a:t>竞品分析</a:t>
              </a:r>
              <a:endParaRPr lang="zh-CN" altLang="en-US" sz="12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="" xmlns:a16="http://schemas.microsoft.com/office/drawing/2014/main" id="{C1DF55C8-0DE9-4C4B-95E6-D68D0D6B83FF}"/>
                </a:ext>
              </a:extLst>
            </p:cNvPr>
            <p:cNvSpPr/>
            <p:nvPr/>
          </p:nvSpPr>
          <p:spPr bwMode="auto">
            <a:xfrm>
              <a:off x="3143672" y="1988840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100000"/>
              </a:schemeClr>
            </a:solidFill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CA04ED3C-97D0-4255-AA5F-23F9084AFFFC}"/>
              </a:ext>
            </a:extLst>
          </p:cNvPr>
          <p:cNvGrpSpPr/>
          <p:nvPr/>
        </p:nvGrpSpPr>
        <p:grpSpPr>
          <a:xfrm>
            <a:off x="3131840" y="1963282"/>
            <a:ext cx="4428494" cy="446666"/>
            <a:chOff x="3143672" y="2790952"/>
            <a:chExt cx="5904658" cy="595554"/>
          </a:xfrm>
        </p:grpSpPr>
        <p:sp>
          <p:nvSpPr>
            <p:cNvPr id="42" name="平行四边形 41">
              <a:extLst>
                <a:ext uri="{FF2B5EF4-FFF2-40B4-BE49-F238E27FC236}">
                  <a16:creationId xmlns="" xmlns:a16="http://schemas.microsoft.com/office/drawing/2014/main" id="{8167612B-C525-4BC8-9210-6EE47C81CB5E}"/>
                </a:ext>
              </a:extLst>
            </p:cNvPr>
            <p:cNvSpPr/>
            <p:nvPr/>
          </p:nvSpPr>
          <p:spPr bwMode="auto">
            <a:xfrm>
              <a:off x="3701334" y="2790952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1">
                      <a:lumMod val="100000"/>
                    </a:schemeClr>
                  </a:solidFill>
                </a:rPr>
                <a:t>产品概述</a:t>
              </a:r>
              <a:endParaRPr lang="zh-CN" altLang="en-US" sz="1200" b="1" dirty="0">
                <a:solidFill>
                  <a:schemeClr val="accent1">
                    <a:lumMod val="100000"/>
                  </a:schemeClr>
                </a:solidFill>
              </a:endParaRPr>
            </a:p>
          </p:txBody>
        </p:sp>
        <p:sp>
          <p:nvSpPr>
            <p:cNvPr id="41" name="平行四边形 40">
              <a:extLst>
                <a:ext uri="{FF2B5EF4-FFF2-40B4-BE49-F238E27FC236}">
                  <a16:creationId xmlns="" xmlns:a16="http://schemas.microsoft.com/office/drawing/2014/main" id="{0E935B75-6D92-4004-8853-32E995E2B7AE}"/>
                </a:ext>
              </a:extLst>
            </p:cNvPr>
            <p:cNvSpPr/>
            <p:nvPr/>
          </p:nvSpPr>
          <p:spPr bwMode="auto">
            <a:xfrm>
              <a:off x="3143672" y="2790952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AE75F3F0-824F-4B85-A65D-434DA02F5900}"/>
              </a:ext>
            </a:extLst>
          </p:cNvPr>
          <p:cNvGrpSpPr/>
          <p:nvPr/>
        </p:nvGrpSpPr>
        <p:grpSpPr>
          <a:xfrm>
            <a:off x="3131840" y="2578951"/>
            <a:ext cx="4428492" cy="446666"/>
            <a:chOff x="3143672" y="3593064"/>
            <a:chExt cx="5904656" cy="595554"/>
          </a:xfrm>
        </p:grpSpPr>
        <p:sp>
          <p:nvSpPr>
            <p:cNvPr id="45" name="平行四边形 44">
              <a:extLst>
                <a:ext uri="{FF2B5EF4-FFF2-40B4-BE49-F238E27FC236}">
                  <a16:creationId xmlns="" xmlns:a16="http://schemas.microsoft.com/office/drawing/2014/main" id="{0194B593-ED10-4AB1-A0A5-8394A35D8271}"/>
                </a:ext>
              </a:extLst>
            </p:cNvPr>
            <p:cNvSpPr/>
            <p:nvPr/>
          </p:nvSpPr>
          <p:spPr bwMode="auto">
            <a:xfrm>
              <a:off x="3701334" y="3593064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“物物交换”概述</a:t>
              </a:r>
              <a:endParaRPr lang="zh-CN" altLang="en-US" sz="1200" b="1" dirty="0">
                <a:solidFill>
                  <a:schemeClr val="accent2">
                    <a:lumMod val="100000"/>
                  </a:schemeClr>
                </a:solidFill>
              </a:endParaRPr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="" xmlns:a16="http://schemas.microsoft.com/office/drawing/2014/main" id="{1549FDCF-F001-4DAE-BD8B-AB8039442860}"/>
                </a:ext>
              </a:extLst>
            </p:cNvPr>
            <p:cNvSpPr/>
            <p:nvPr/>
          </p:nvSpPr>
          <p:spPr bwMode="auto">
            <a:xfrm>
              <a:off x="3143672" y="3593064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100000"/>
              </a:schemeClr>
            </a:solidFill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A7BFD193-847D-4C3C-8868-1F37F09EB366}"/>
              </a:ext>
            </a:extLst>
          </p:cNvPr>
          <p:cNvGrpSpPr/>
          <p:nvPr/>
        </p:nvGrpSpPr>
        <p:grpSpPr>
          <a:xfrm>
            <a:off x="3131840" y="3194619"/>
            <a:ext cx="4428494" cy="446666"/>
            <a:chOff x="3143672" y="4395176"/>
            <a:chExt cx="5904658" cy="595554"/>
          </a:xfrm>
        </p:grpSpPr>
        <p:sp>
          <p:nvSpPr>
            <p:cNvPr id="48" name="平行四边形 47">
              <a:extLst>
                <a:ext uri="{FF2B5EF4-FFF2-40B4-BE49-F238E27FC236}">
                  <a16:creationId xmlns="" xmlns:a16="http://schemas.microsoft.com/office/drawing/2014/main" id="{20B09EF1-CD68-4CD2-86A9-FBA79B20103F}"/>
                </a:ext>
              </a:extLst>
            </p:cNvPr>
            <p:cNvSpPr/>
            <p:nvPr/>
          </p:nvSpPr>
          <p:spPr bwMode="auto">
            <a:xfrm>
              <a:off x="3701334" y="4395176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200" b="1" dirty="0" smtClean="0">
                  <a:solidFill>
                    <a:schemeClr val="accent3">
                      <a:lumMod val="100000"/>
                    </a:schemeClr>
                  </a:solidFill>
                </a:rPr>
                <a:t>产品优势</a:t>
              </a:r>
              <a:endParaRPr lang="zh-CN" altLang="en-US" sz="1200" b="1" dirty="0">
                <a:solidFill>
                  <a:schemeClr val="accent3">
                    <a:lumMod val="100000"/>
                  </a:schemeClr>
                </a:solidFill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="" xmlns:a16="http://schemas.microsoft.com/office/drawing/2014/main" id="{85D4764D-BF9B-40C7-BA46-92943E24D614}"/>
                </a:ext>
              </a:extLst>
            </p:cNvPr>
            <p:cNvSpPr/>
            <p:nvPr/>
          </p:nvSpPr>
          <p:spPr bwMode="auto">
            <a:xfrm>
              <a:off x="3143672" y="4395176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4">
                <a:lumMod val="100000"/>
              </a:schemeClr>
            </a:solidFill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 fontScale="92500" lnSpcReduction="10000"/>
            </a:bodyPr>
            <a:lstStyle/>
            <a:p>
              <a:pPr algn="ctr"/>
              <a:r>
                <a:rPr lang="en-US" altLang="zh-CN" sz="2000">
                  <a:solidFill>
                    <a:schemeClr val="bg1">
                      <a:lumMod val="100000"/>
                    </a:schemeClr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D89948AB-19DF-4715-B0A6-5100F0B1125C}"/>
              </a:ext>
            </a:extLst>
          </p:cNvPr>
          <p:cNvGrpSpPr/>
          <p:nvPr/>
        </p:nvGrpSpPr>
        <p:grpSpPr>
          <a:xfrm>
            <a:off x="1313638" y="2251205"/>
            <a:ext cx="972108" cy="641090"/>
            <a:chOff x="5447928" y="561475"/>
            <a:chExt cx="1296144" cy="854786"/>
          </a:xfrm>
        </p:grpSpPr>
        <p:sp>
          <p:nvSpPr>
            <p:cNvPr id="51" name="文本框 20">
              <a:extLst>
                <a:ext uri="{FF2B5EF4-FFF2-40B4-BE49-F238E27FC236}">
                  <a16:creationId xmlns="" xmlns:a16="http://schemas.microsoft.com/office/drawing/2014/main" id="{E311A6DB-C9D0-48E0-9E40-100B491121A5}"/>
                </a:ext>
              </a:extLst>
            </p:cNvPr>
            <p:cNvSpPr txBox="1"/>
            <p:nvPr/>
          </p:nvSpPr>
          <p:spPr>
            <a:xfrm>
              <a:off x="5447928" y="1177028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700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52" name="文本框 21">
              <a:extLst>
                <a:ext uri="{FF2B5EF4-FFF2-40B4-BE49-F238E27FC236}">
                  <a16:creationId xmlns="" xmlns:a16="http://schemas.microsoft.com/office/drawing/2014/main" id="{33BEF235-8C6A-41C2-8DB4-F0B972195A57}"/>
                </a:ext>
              </a:extLst>
            </p:cNvPr>
            <p:cNvSpPr txBox="1"/>
            <p:nvPr/>
          </p:nvSpPr>
          <p:spPr>
            <a:xfrm>
              <a:off x="5447928" y="561475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pPr algn="dist"/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253194FE-6DC0-422F-B551-6DD073C758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085" y="-1556958"/>
            <a:ext cx="4352802" cy="335123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8">
            <a:extLst>
              <a:ext uri="{FF2B5EF4-FFF2-40B4-BE49-F238E27FC236}">
                <a16:creationId xmlns="" xmlns:a16="http://schemas.microsoft.com/office/drawing/2014/main" id="{3212F572-6416-4C71-BFE2-AA35DD49D472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1AE9CC0-D7AA-4A9D-8A23-48E770F471F8}"/>
              </a:ext>
            </a:extLst>
          </p:cNvPr>
          <p:cNvSpPr/>
          <p:nvPr/>
        </p:nvSpPr>
        <p:spPr>
          <a:xfrm>
            <a:off x="3419872" y="2342050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竞品分析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06E3D50-AC25-460C-A41D-6BCE98386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="" xmlns:a16="http://schemas.microsoft.com/office/drawing/2014/main" id="{067F6CF9-01DD-48B5-BF40-337020CDC2CA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71472" y="785800"/>
            <a:ext cx="1714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易物网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857224" y="1357304"/>
            <a:ext cx="414340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支持物物直接交换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用户可以是买家或卖家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06" y="2071684"/>
            <a:ext cx="4500562" cy="24288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43438" y="2071684"/>
            <a:ext cx="4429156" cy="2500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31870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="" xmlns:a16="http://schemas.microsoft.com/office/drawing/2014/main" id="{067F6CF9-01DD-48B5-BF40-337020CDC2CA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71472" y="571486"/>
            <a:ext cx="1785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来拿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642910" y="857238"/>
            <a:ext cx="41434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物物通过积分进行交换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用户可以是买家或卖家，赚取或消耗积分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用户积分可兑换商城物品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1538" y="1643056"/>
            <a:ext cx="2857520" cy="350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57818" y="1571618"/>
            <a:ext cx="2843209" cy="3571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31870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itle 1">
            <a:extLst>
              <a:ext uri="{FF2B5EF4-FFF2-40B4-BE49-F238E27FC236}">
                <a16:creationId xmlns="" xmlns:a16="http://schemas.microsoft.com/office/drawing/2014/main" id="{067F6CF9-01DD-48B5-BF40-337020CDC2CA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42910" y="518684"/>
            <a:ext cx="3143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swapub</a:t>
            </a:r>
            <a:endParaRPr lang="zh-CN" altLang="en-US" sz="16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857224" y="857238"/>
            <a:ext cx="414340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支持物物直接交换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用户可以是买家或卖家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/>
            <a:r>
              <a:rPr lang="zh-CN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通过用户标注期望物品进行推荐</a:t>
            </a: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en-US" altLang="zh-CN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28600" indent="-228600">
              <a:buFont typeface="+mj-lt"/>
              <a:buAutoNum type="arabicPeriod"/>
            </a:pPr>
            <a:endParaRPr lang="zh-CN" altLang="en-US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5852" y="1643056"/>
            <a:ext cx="3314700" cy="350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29190" y="1643056"/>
            <a:ext cx="3314700" cy="35004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163187094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EC51B171-5B92-4B08-8BE4-156DA57CF38B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835A190-09CB-4D65-A67B-9FC2B093DD26}"/>
              </a:ext>
            </a:extLst>
          </p:cNvPr>
          <p:cNvSpPr/>
          <p:nvPr/>
        </p:nvSpPr>
        <p:spPr>
          <a:xfrm>
            <a:off x="3134120" y="2342050"/>
            <a:ext cx="4866904" cy="64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产品概述</a:t>
            </a:r>
            <a:endParaRPr lang="zh-CN" altLang="en-US" sz="32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CB56B2E-48D9-4EA9-BA77-8BAAC621A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40615" y="951570"/>
            <a:ext cx="3480692" cy="3574440"/>
            <a:chOff x="3787487" y="1379315"/>
            <a:chExt cx="4640923" cy="4765920"/>
          </a:xfrm>
        </p:grpSpPr>
        <p:grpSp>
          <p:nvGrpSpPr>
            <p:cNvPr id="13" name="Group 5"/>
            <p:cNvGrpSpPr/>
            <p:nvPr/>
          </p:nvGrpSpPr>
          <p:grpSpPr>
            <a:xfrm>
              <a:off x="3787487" y="2880964"/>
              <a:ext cx="2145129" cy="1702252"/>
              <a:chOff x="3787487" y="2880964"/>
              <a:chExt cx="2145129" cy="1702252"/>
            </a:xfrm>
          </p:grpSpPr>
          <p:sp>
            <p:nvSpPr>
              <p:cNvPr id="23" name="Freeform: Shape 15"/>
              <p:cNvSpPr/>
              <p:nvPr/>
            </p:nvSpPr>
            <p:spPr>
              <a:xfrm>
                <a:off x="4230365" y="2880964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16"/>
              <p:cNvSpPr/>
              <p:nvPr/>
            </p:nvSpPr>
            <p:spPr>
              <a:xfrm>
                <a:off x="3787487" y="3360615"/>
                <a:ext cx="952500" cy="7429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6"/>
            <p:cNvGrpSpPr/>
            <p:nvPr/>
          </p:nvGrpSpPr>
          <p:grpSpPr>
            <a:xfrm>
              <a:off x="5240137" y="1379315"/>
              <a:ext cx="1702252" cy="2189739"/>
              <a:chOff x="5240137" y="1379315"/>
              <a:chExt cx="1702252" cy="2189739"/>
            </a:xfrm>
          </p:grpSpPr>
          <p:sp>
            <p:nvSpPr>
              <p:cNvPr id="21" name="Freeform: Shape 13"/>
              <p:cNvSpPr/>
              <p:nvPr/>
            </p:nvSpPr>
            <p:spPr>
              <a:xfrm rot="16200000" flipH="1" flipV="1">
                <a:off x="5240137" y="1866803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Oval 14"/>
              <p:cNvSpPr/>
              <p:nvPr/>
            </p:nvSpPr>
            <p:spPr>
              <a:xfrm rot="5400000">
                <a:off x="5624485" y="1484090"/>
                <a:ext cx="952500" cy="7429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7"/>
            <p:cNvGrpSpPr/>
            <p:nvPr/>
          </p:nvGrpSpPr>
          <p:grpSpPr>
            <a:xfrm>
              <a:off x="5249610" y="3936548"/>
              <a:ext cx="1702252" cy="2208687"/>
              <a:chOff x="5249610" y="3936548"/>
              <a:chExt cx="1702252" cy="2208687"/>
            </a:xfrm>
          </p:grpSpPr>
          <p:sp>
            <p:nvSpPr>
              <p:cNvPr id="19" name="Freeform: Shape 11"/>
              <p:cNvSpPr/>
              <p:nvPr/>
            </p:nvSpPr>
            <p:spPr>
              <a:xfrm rot="16200000">
                <a:off x="5249610" y="3936548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Oval 12"/>
              <p:cNvSpPr/>
              <p:nvPr/>
            </p:nvSpPr>
            <p:spPr>
              <a:xfrm rot="5400000">
                <a:off x="5657847" y="5297510"/>
                <a:ext cx="952500" cy="7429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8"/>
            <p:cNvGrpSpPr/>
            <p:nvPr/>
          </p:nvGrpSpPr>
          <p:grpSpPr>
            <a:xfrm>
              <a:off x="6259383" y="2911149"/>
              <a:ext cx="2169027" cy="1702252"/>
              <a:chOff x="6259383" y="2911149"/>
              <a:chExt cx="2169027" cy="1702252"/>
            </a:xfrm>
          </p:grpSpPr>
          <p:sp>
            <p:nvSpPr>
              <p:cNvPr id="17" name="Freeform: Shape 9"/>
              <p:cNvSpPr/>
              <p:nvPr/>
            </p:nvSpPr>
            <p:spPr>
              <a:xfrm flipH="1" flipV="1">
                <a:off x="6259383" y="2911149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Oval 10"/>
              <p:cNvSpPr/>
              <p:nvPr/>
            </p:nvSpPr>
            <p:spPr>
              <a:xfrm>
                <a:off x="7475910" y="3358905"/>
                <a:ext cx="952500" cy="7429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" name="TextBox 30"/>
          <p:cNvSpPr txBox="1"/>
          <p:nvPr/>
        </p:nvSpPr>
        <p:spPr>
          <a:xfrm>
            <a:off x="539750" y="1752342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marL="228600" indent="-228600"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买家通过卖家发布的物品信息，直接用自己的物品与卖家交换</a:t>
            </a:r>
            <a:endParaRPr lang="en-US" altLang="zh-CN" sz="1400" dirty="0" smtClean="0">
              <a:latin typeface="微软雅黑" pitchFamily="34" charset="-122"/>
              <a:ea typeface="微软雅黑" pitchFamily="34" charset="-122"/>
            </a:endParaRPr>
          </a:p>
          <a:p>
            <a:pPr marL="228600" indent="-228600"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买家直接拿到卖家免费物品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31"/>
          <p:cNvSpPr txBox="1"/>
          <p:nvPr/>
        </p:nvSpPr>
        <p:spPr>
          <a:xfrm>
            <a:off x="1563374" y="1461927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r"/>
            <a:r>
              <a:rPr lang="zh-CN" altLang="en-US" sz="1600" b="1" dirty="0" smtClean="0">
                <a:solidFill>
                  <a:schemeClr val="accent3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买卖家</a:t>
            </a:r>
            <a:endParaRPr lang="zh-CN" altLang="en-US" sz="1600" b="1" dirty="0">
              <a:solidFill>
                <a:schemeClr val="accent3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TextBox 33"/>
          <p:cNvSpPr txBox="1"/>
          <p:nvPr/>
        </p:nvSpPr>
        <p:spPr>
          <a:xfrm>
            <a:off x="533632" y="3752606"/>
            <a:ext cx="2183904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通过用户行为奖励用户积分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Box 34"/>
          <p:cNvSpPr txBox="1"/>
          <p:nvPr/>
        </p:nvSpPr>
        <p:spPr>
          <a:xfrm>
            <a:off x="1563374" y="3447668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Autofit/>
          </a:bodyPr>
          <a:lstStyle/>
          <a:p>
            <a:pPr algn="r"/>
            <a:r>
              <a:rPr lang="zh-CN" altLang="en-US" sz="1600" b="1" dirty="0" smtClean="0">
                <a:solidFill>
                  <a:schemeClr val="accent5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积分</a:t>
            </a:r>
            <a:r>
              <a:rPr lang="en-US" altLang="zh-CN" sz="1600" b="1" dirty="0" smtClean="0">
                <a:solidFill>
                  <a:schemeClr val="accent5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b="1" dirty="0" smtClean="0">
                <a:solidFill>
                  <a:schemeClr val="accent5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社交货币</a:t>
            </a:r>
            <a:endParaRPr lang="zh-CN" altLang="en-US" sz="1600" b="1" dirty="0">
              <a:solidFill>
                <a:schemeClr val="accent5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36"/>
          <p:cNvSpPr txBox="1"/>
          <p:nvPr/>
        </p:nvSpPr>
        <p:spPr>
          <a:xfrm>
            <a:off x="6419358" y="1785932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买卖双方是基于附近位置的交换行为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37"/>
          <p:cNvSpPr txBox="1"/>
          <p:nvPr/>
        </p:nvSpPr>
        <p:spPr>
          <a:xfrm>
            <a:off x="6419358" y="143884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zh-CN" altLang="en-US" sz="1600" b="1" dirty="0" smtClean="0">
                <a:solidFill>
                  <a:schemeClr val="accent4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基于位置</a:t>
            </a:r>
            <a:endParaRPr lang="zh-CN" altLang="en-US" sz="1600" b="1" dirty="0">
              <a:solidFill>
                <a:schemeClr val="accent4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39"/>
          <p:cNvSpPr txBox="1"/>
          <p:nvPr/>
        </p:nvSpPr>
        <p:spPr>
          <a:xfrm>
            <a:off x="6429548" y="3895482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用户可在许愿池中标注自己想要的物品类型，系统进行推荐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40"/>
          <p:cNvSpPr txBox="1"/>
          <p:nvPr/>
        </p:nvSpPr>
        <p:spPr>
          <a:xfrm>
            <a:off x="6429548" y="342458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r>
              <a:rPr lang="zh-CN" altLang="en-US" sz="1600" b="1" dirty="0" smtClean="0">
                <a:solidFill>
                  <a:schemeClr val="accent6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许愿池</a:t>
            </a:r>
            <a:endParaRPr lang="zh-CN" altLang="en-US" sz="1600" b="1" dirty="0">
              <a:solidFill>
                <a:schemeClr val="accent6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07E8CF5A-CAA4-4E17-892B-46417C5261B3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95786861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65396E7F-CBB2-4AFD-A708-925A385F6034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3C3BFCBA-9092-47C7-AEFF-5E62C4E06A2C}"/>
              </a:ext>
            </a:extLst>
          </p:cNvPr>
          <p:cNvSpPr/>
          <p:nvPr/>
        </p:nvSpPr>
        <p:spPr>
          <a:xfrm>
            <a:off x="3419872" y="2342050"/>
            <a:ext cx="3723896" cy="64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“物物交换”概述</a:t>
            </a:r>
            <a:endParaRPr lang="zh-CN" altLang="en-US" sz="32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CEDF1B13-5495-4383-84C2-244C98FD6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65757"/>
      </a:accent1>
      <a:accent2>
        <a:srgbClr val="DB2121"/>
      </a:accent2>
      <a:accent3>
        <a:srgbClr val="565757"/>
      </a:accent3>
      <a:accent4>
        <a:srgbClr val="DB2121"/>
      </a:accent4>
      <a:accent5>
        <a:srgbClr val="565757"/>
      </a:accent5>
      <a:accent6>
        <a:srgbClr val="DB2121"/>
      </a:accent6>
      <a:hlink>
        <a:srgbClr val="565757"/>
      </a:hlink>
      <a:folHlink>
        <a:srgbClr val="DB21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4166</TotalTime>
  <Words>305</Words>
  <Application>Microsoft Office PowerPoint</Application>
  <PresentationFormat>全屏显示(16:9)</PresentationFormat>
  <Paragraphs>83</Paragraphs>
  <Slides>14</Slides>
  <Notes>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5" baseType="lpstr">
      <vt:lpstr>第一PPT，www.1ppt.com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lenovo1</cp:lastModifiedBy>
  <cp:revision>279</cp:revision>
  <dcterms:created xsi:type="dcterms:W3CDTF">2015-12-11T17:46:17Z</dcterms:created>
  <dcterms:modified xsi:type="dcterms:W3CDTF">2017-07-11T07:24:08Z</dcterms:modified>
</cp:coreProperties>
</file>